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402E9-1570-4B2E-A37D-B611DC678798}" v="10" dt="2021-10-12T15:48:45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5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5A7357-E6BC-41D0-AE9A-A4A3A9F582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D9783-6630-4FA9-A34C-D2F257B7AF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5763-1235-4BB9-9825-F76F2828C824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913F0-7BAB-4CEC-8F19-0EE29CADF1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768C5-89B0-46B0-935A-9910518FD0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1C51C-BA43-471E-91A4-6BC39CB1C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29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1187-7C8C-4C24-B58B-4D4A1EA58A7C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9A103-28F2-4944-B4C8-628E432C9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04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8" t="17412"/>
          <a:stretch/>
        </p:blipFill>
        <p:spPr>
          <a:xfrm>
            <a:off x="-1" y="-8966"/>
            <a:ext cx="9381001" cy="6652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31352C-29E3-4B73-9AB2-8303F6565FA8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5" y="-8966"/>
            <a:ext cx="12206201" cy="68860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602352-0852-4D89-8838-15D4EB0E0CA4}"/>
              </a:ext>
            </a:extLst>
          </p:cNvPr>
          <p:cNvSpPr/>
          <p:nvPr userDrawn="1"/>
        </p:nvSpPr>
        <p:spPr>
          <a:xfrm>
            <a:off x="1250951" y="3468431"/>
            <a:ext cx="5067300" cy="225397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C4CF0-4FE6-4558-AB70-8E171A47166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69367" y="3818914"/>
            <a:ext cx="4307559" cy="1088366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11E2A-0AC5-4CBB-8310-0DB2F9F0425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69369" y="4999136"/>
            <a:ext cx="4307559" cy="304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96C26-0BF4-4DF8-8FD4-9DB69EBECA0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9666533" y="4188280"/>
            <a:ext cx="22098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C89C23-3D86-4617-825A-A0EF6C59710D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66533" y="3416128"/>
            <a:ext cx="2209800" cy="26715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97C070-F9F0-4706-90C5-EBB59766DF7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666533" y="3717159"/>
            <a:ext cx="2209800" cy="26157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65CA508-E151-47CF-A3B8-A42B9D4C05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191" y="331789"/>
            <a:ext cx="860688" cy="825500"/>
          </a:xfrm>
          <a:prstGeom prst="rect">
            <a:avLst/>
          </a:prstGeom>
        </p:spPr>
      </p:pic>
      <p:grpSp>
        <p:nvGrpSpPr>
          <p:cNvPr id="61" name="Group 4">
            <a:extLst>
              <a:ext uri="{FF2B5EF4-FFF2-40B4-BE49-F238E27FC236}">
                <a16:creationId xmlns:a16="http://schemas.microsoft.com/office/drawing/2014/main" id="{91D9BCAA-25E9-452A-9715-F5B7B99FC6D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011168" y="6186591"/>
            <a:ext cx="2296965" cy="456731"/>
            <a:chOff x="5816" y="3913"/>
            <a:chExt cx="1378" cy="274"/>
          </a:xfrm>
        </p:grpSpPr>
        <p:sp>
          <p:nvSpPr>
            <p:cNvPr id="62" name="AutoShape 3">
              <a:extLst>
                <a:ext uri="{FF2B5EF4-FFF2-40B4-BE49-F238E27FC236}">
                  <a16:creationId xmlns:a16="http://schemas.microsoft.com/office/drawing/2014/main" id="{F8EFC0AA-BC28-4F19-BADB-B9AD06FE0C3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5816" y="3913"/>
              <a:ext cx="137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65F3B0FF-4B9B-4591-B531-77C0AE1B71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6" y="4135"/>
              <a:ext cx="35" cy="40"/>
            </a:xfrm>
            <a:custGeom>
              <a:avLst/>
              <a:gdLst>
                <a:gd name="T0" fmla="*/ 101 w 106"/>
                <a:gd name="T1" fmla="*/ 21 h 121"/>
                <a:gd name="T2" fmla="*/ 101 w 106"/>
                <a:gd name="T3" fmla="*/ 21 h 121"/>
                <a:gd name="T4" fmla="*/ 95 w 106"/>
                <a:gd name="T5" fmla="*/ 18 h 121"/>
                <a:gd name="T6" fmla="*/ 88 w 106"/>
                <a:gd name="T7" fmla="*/ 17 h 121"/>
                <a:gd name="T8" fmla="*/ 80 w 106"/>
                <a:gd name="T9" fmla="*/ 15 h 121"/>
                <a:gd name="T10" fmla="*/ 70 w 106"/>
                <a:gd name="T11" fmla="*/ 15 h 121"/>
                <a:gd name="T12" fmla="*/ 70 w 106"/>
                <a:gd name="T13" fmla="*/ 15 h 121"/>
                <a:gd name="T14" fmla="*/ 58 w 106"/>
                <a:gd name="T15" fmla="*/ 16 h 121"/>
                <a:gd name="T16" fmla="*/ 48 w 106"/>
                <a:gd name="T17" fmla="*/ 19 h 121"/>
                <a:gd name="T18" fmla="*/ 38 w 106"/>
                <a:gd name="T19" fmla="*/ 24 h 121"/>
                <a:gd name="T20" fmla="*/ 31 w 106"/>
                <a:gd name="T21" fmla="*/ 31 h 121"/>
                <a:gd name="T22" fmla="*/ 25 w 106"/>
                <a:gd name="T23" fmla="*/ 40 h 121"/>
                <a:gd name="T24" fmla="*/ 21 w 106"/>
                <a:gd name="T25" fmla="*/ 48 h 121"/>
                <a:gd name="T26" fmla="*/ 19 w 106"/>
                <a:gd name="T27" fmla="*/ 58 h 121"/>
                <a:gd name="T28" fmla="*/ 18 w 106"/>
                <a:gd name="T29" fmla="*/ 68 h 121"/>
                <a:gd name="T30" fmla="*/ 18 w 106"/>
                <a:gd name="T31" fmla="*/ 68 h 121"/>
                <a:gd name="T32" fmla="*/ 19 w 106"/>
                <a:gd name="T33" fmla="*/ 78 h 121"/>
                <a:gd name="T34" fmla="*/ 21 w 106"/>
                <a:gd name="T35" fmla="*/ 85 h 121"/>
                <a:gd name="T36" fmla="*/ 25 w 106"/>
                <a:gd name="T37" fmla="*/ 92 h 121"/>
                <a:gd name="T38" fmla="*/ 30 w 106"/>
                <a:gd name="T39" fmla="*/ 97 h 121"/>
                <a:gd name="T40" fmla="*/ 35 w 106"/>
                <a:gd name="T41" fmla="*/ 101 h 121"/>
                <a:gd name="T42" fmla="*/ 42 w 106"/>
                <a:gd name="T43" fmla="*/ 104 h 121"/>
                <a:gd name="T44" fmla="*/ 50 w 106"/>
                <a:gd name="T45" fmla="*/ 106 h 121"/>
                <a:gd name="T46" fmla="*/ 57 w 106"/>
                <a:gd name="T47" fmla="*/ 107 h 121"/>
                <a:gd name="T48" fmla="*/ 57 w 106"/>
                <a:gd name="T49" fmla="*/ 107 h 121"/>
                <a:gd name="T50" fmla="*/ 64 w 106"/>
                <a:gd name="T51" fmla="*/ 107 h 121"/>
                <a:gd name="T52" fmla="*/ 72 w 106"/>
                <a:gd name="T53" fmla="*/ 106 h 121"/>
                <a:gd name="T54" fmla="*/ 80 w 106"/>
                <a:gd name="T55" fmla="*/ 68 h 121"/>
                <a:gd name="T56" fmla="*/ 55 w 106"/>
                <a:gd name="T57" fmla="*/ 68 h 121"/>
                <a:gd name="T58" fmla="*/ 58 w 106"/>
                <a:gd name="T59" fmla="*/ 55 h 121"/>
                <a:gd name="T60" fmla="*/ 99 w 106"/>
                <a:gd name="T61" fmla="*/ 55 h 121"/>
                <a:gd name="T62" fmla="*/ 86 w 106"/>
                <a:gd name="T63" fmla="*/ 118 h 121"/>
                <a:gd name="T64" fmla="*/ 86 w 106"/>
                <a:gd name="T65" fmla="*/ 118 h 121"/>
                <a:gd name="T66" fmla="*/ 73 w 106"/>
                <a:gd name="T67" fmla="*/ 120 h 121"/>
                <a:gd name="T68" fmla="*/ 55 w 106"/>
                <a:gd name="T69" fmla="*/ 121 h 121"/>
                <a:gd name="T70" fmla="*/ 55 w 106"/>
                <a:gd name="T71" fmla="*/ 121 h 121"/>
                <a:gd name="T72" fmla="*/ 44 w 106"/>
                <a:gd name="T73" fmla="*/ 121 h 121"/>
                <a:gd name="T74" fmla="*/ 33 w 106"/>
                <a:gd name="T75" fmla="*/ 119 h 121"/>
                <a:gd name="T76" fmla="*/ 24 w 106"/>
                <a:gd name="T77" fmla="*/ 114 h 121"/>
                <a:gd name="T78" fmla="*/ 15 w 106"/>
                <a:gd name="T79" fmla="*/ 108 h 121"/>
                <a:gd name="T80" fmla="*/ 10 w 106"/>
                <a:gd name="T81" fmla="*/ 101 h 121"/>
                <a:gd name="T82" fmla="*/ 5 w 106"/>
                <a:gd name="T83" fmla="*/ 91 h 121"/>
                <a:gd name="T84" fmla="*/ 1 w 106"/>
                <a:gd name="T85" fmla="*/ 80 h 121"/>
                <a:gd name="T86" fmla="*/ 0 w 106"/>
                <a:gd name="T87" fmla="*/ 67 h 121"/>
                <a:gd name="T88" fmla="*/ 0 w 106"/>
                <a:gd name="T89" fmla="*/ 67 h 121"/>
                <a:gd name="T90" fmla="*/ 1 w 106"/>
                <a:gd name="T91" fmla="*/ 56 h 121"/>
                <a:gd name="T92" fmla="*/ 4 w 106"/>
                <a:gd name="T93" fmla="*/ 45 h 121"/>
                <a:gd name="T94" fmla="*/ 10 w 106"/>
                <a:gd name="T95" fmla="*/ 34 h 121"/>
                <a:gd name="T96" fmla="*/ 17 w 106"/>
                <a:gd name="T97" fmla="*/ 23 h 121"/>
                <a:gd name="T98" fmla="*/ 20 w 106"/>
                <a:gd name="T99" fmla="*/ 18 h 121"/>
                <a:gd name="T100" fmla="*/ 26 w 106"/>
                <a:gd name="T101" fmla="*/ 13 h 121"/>
                <a:gd name="T102" fmla="*/ 32 w 106"/>
                <a:gd name="T103" fmla="*/ 10 h 121"/>
                <a:gd name="T104" fmla="*/ 38 w 106"/>
                <a:gd name="T105" fmla="*/ 6 h 121"/>
                <a:gd name="T106" fmla="*/ 45 w 106"/>
                <a:gd name="T107" fmla="*/ 4 h 121"/>
                <a:gd name="T108" fmla="*/ 52 w 106"/>
                <a:gd name="T109" fmla="*/ 1 h 121"/>
                <a:gd name="T110" fmla="*/ 61 w 106"/>
                <a:gd name="T111" fmla="*/ 0 h 121"/>
                <a:gd name="T112" fmla="*/ 70 w 106"/>
                <a:gd name="T113" fmla="*/ 0 h 121"/>
                <a:gd name="T114" fmla="*/ 70 w 106"/>
                <a:gd name="T115" fmla="*/ 0 h 121"/>
                <a:gd name="T116" fmla="*/ 82 w 106"/>
                <a:gd name="T117" fmla="*/ 0 h 121"/>
                <a:gd name="T118" fmla="*/ 92 w 106"/>
                <a:gd name="T119" fmla="*/ 1 h 121"/>
                <a:gd name="T120" fmla="*/ 100 w 106"/>
                <a:gd name="T121" fmla="*/ 4 h 121"/>
                <a:gd name="T122" fmla="*/ 106 w 106"/>
                <a:gd name="T123" fmla="*/ 6 h 121"/>
                <a:gd name="T124" fmla="*/ 101 w 106"/>
                <a:gd name="T125" fmla="*/ 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" h="121">
                  <a:moveTo>
                    <a:pt x="101" y="21"/>
                  </a:moveTo>
                  <a:lnTo>
                    <a:pt x="101" y="21"/>
                  </a:lnTo>
                  <a:lnTo>
                    <a:pt x="95" y="18"/>
                  </a:lnTo>
                  <a:lnTo>
                    <a:pt x="88" y="17"/>
                  </a:lnTo>
                  <a:lnTo>
                    <a:pt x="8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58" y="16"/>
                  </a:lnTo>
                  <a:lnTo>
                    <a:pt x="48" y="19"/>
                  </a:lnTo>
                  <a:lnTo>
                    <a:pt x="38" y="24"/>
                  </a:lnTo>
                  <a:lnTo>
                    <a:pt x="31" y="31"/>
                  </a:lnTo>
                  <a:lnTo>
                    <a:pt x="25" y="40"/>
                  </a:lnTo>
                  <a:lnTo>
                    <a:pt x="21" y="48"/>
                  </a:lnTo>
                  <a:lnTo>
                    <a:pt x="19" y="58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9" y="78"/>
                  </a:lnTo>
                  <a:lnTo>
                    <a:pt x="21" y="85"/>
                  </a:lnTo>
                  <a:lnTo>
                    <a:pt x="25" y="92"/>
                  </a:lnTo>
                  <a:lnTo>
                    <a:pt x="30" y="97"/>
                  </a:lnTo>
                  <a:lnTo>
                    <a:pt x="35" y="101"/>
                  </a:lnTo>
                  <a:lnTo>
                    <a:pt x="42" y="104"/>
                  </a:lnTo>
                  <a:lnTo>
                    <a:pt x="50" y="106"/>
                  </a:lnTo>
                  <a:lnTo>
                    <a:pt x="57" y="107"/>
                  </a:lnTo>
                  <a:lnTo>
                    <a:pt x="57" y="107"/>
                  </a:lnTo>
                  <a:lnTo>
                    <a:pt x="64" y="107"/>
                  </a:lnTo>
                  <a:lnTo>
                    <a:pt x="72" y="106"/>
                  </a:lnTo>
                  <a:lnTo>
                    <a:pt x="80" y="68"/>
                  </a:lnTo>
                  <a:lnTo>
                    <a:pt x="55" y="68"/>
                  </a:lnTo>
                  <a:lnTo>
                    <a:pt x="58" y="55"/>
                  </a:lnTo>
                  <a:lnTo>
                    <a:pt x="99" y="55"/>
                  </a:lnTo>
                  <a:lnTo>
                    <a:pt x="86" y="118"/>
                  </a:lnTo>
                  <a:lnTo>
                    <a:pt x="86" y="118"/>
                  </a:lnTo>
                  <a:lnTo>
                    <a:pt x="73" y="120"/>
                  </a:lnTo>
                  <a:lnTo>
                    <a:pt x="55" y="121"/>
                  </a:lnTo>
                  <a:lnTo>
                    <a:pt x="55" y="121"/>
                  </a:lnTo>
                  <a:lnTo>
                    <a:pt x="44" y="121"/>
                  </a:lnTo>
                  <a:lnTo>
                    <a:pt x="33" y="119"/>
                  </a:lnTo>
                  <a:lnTo>
                    <a:pt x="24" y="114"/>
                  </a:lnTo>
                  <a:lnTo>
                    <a:pt x="15" y="108"/>
                  </a:lnTo>
                  <a:lnTo>
                    <a:pt x="10" y="101"/>
                  </a:lnTo>
                  <a:lnTo>
                    <a:pt x="5" y="91"/>
                  </a:lnTo>
                  <a:lnTo>
                    <a:pt x="1" y="8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" y="56"/>
                  </a:lnTo>
                  <a:lnTo>
                    <a:pt x="4" y="45"/>
                  </a:lnTo>
                  <a:lnTo>
                    <a:pt x="10" y="34"/>
                  </a:lnTo>
                  <a:lnTo>
                    <a:pt x="17" y="23"/>
                  </a:lnTo>
                  <a:lnTo>
                    <a:pt x="20" y="18"/>
                  </a:lnTo>
                  <a:lnTo>
                    <a:pt x="26" y="13"/>
                  </a:lnTo>
                  <a:lnTo>
                    <a:pt x="32" y="10"/>
                  </a:lnTo>
                  <a:lnTo>
                    <a:pt x="38" y="6"/>
                  </a:lnTo>
                  <a:lnTo>
                    <a:pt x="45" y="4"/>
                  </a:lnTo>
                  <a:lnTo>
                    <a:pt x="52" y="1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82" y="0"/>
                  </a:lnTo>
                  <a:lnTo>
                    <a:pt x="92" y="1"/>
                  </a:lnTo>
                  <a:lnTo>
                    <a:pt x="100" y="4"/>
                  </a:lnTo>
                  <a:lnTo>
                    <a:pt x="106" y="6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9">
              <a:extLst>
                <a:ext uri="{FF2B5EF4-FFF2-40B4-BE49-F238E27FC236}">
                  <a16:creationId xmlns:a16="http://schemas.microsoft.com/office/drawing/2014/main" id="{CAD5568B-9849-4264-B387-1CFFCFDD07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4" y="4145"/>
              <a:ext cx="22" cy="29"/>
            </a:xfrm>
            <a:custGeom>
              <a:avLst/>
              <a:gdLst>
                <a:gd name="T0" fmla="*/ 16 w 67"/>
                <a:gd name="T1" fmla="*/ 16 h 88"/>
                <a:gd name="T2" fmla="*/ 16 w 67"/>
                <a:gd name="T3" fmla="*/ 16 h 88"/>
                <a:gd name="T4" fmla="*/ 18 w 67"/>
                <a:gd name="T5" fmla="*/ 3 h 88"/>
                <a:gd name="T6" fmla="*/ 33 w 67"/>
                <a:gd name="T7" fmla="*/ 3 h 88"/>
                <a:gd name="T8" fmla="*/ 30 w 67"/>
                <a:gd name="T9" fmla="*/ 16 h 88"/>
                <a:gd name="T10" fmla="*/ 30 w 67"/>
                <a:gd name="T11" fmla="*/ 16 h 88"/>
                <a:gd name="T12" fmla="*/ 30 w 67"/>
                <a:gd name="T13" fmla="*/ 16 h 88"/>
                <a:gd name="T14" fmla="*/ 35 w 67"/>
                <a:gd name="T15" fmla="*/ 10 h 88"/>
                <a:gd name="T16" fmla="*/ 41 w 67"/>
                <a:gd name="T17" fmla="*/ 5 h 88"/>
                <a:gd name="T18" fmla="*/ 49 w 67"/>
                <a:gd name="T19" fmla="*/ 2 h 88"/>
                <a:gd name="T20" fmla="*/ 60 w 67"/>
                <a:gd name="T21" fmla="*/ 0 h 88"/>
                <a:gd name="T22" fmla="*/ 60 w 67"/>
                <a:gd name="T23" fmla="*/ 0 h 88"/>
                <a:gd name="T24" fmla="*/ 62 w 67"/>
                <a:gd name="T25" fmla="*/ 0 h 88"/>
                <a:gd name="T26" fmla="*/ 67 w 67"/>
                <a:gd name="T27" fmla="*/ 2 h 88"/>
                <a:gd name="T28" fmla="*/ 64 w 67"/>
                <a:gd name="T29" fmla="*/ 16 h 88"/>
                <a:gd name="T30" fmla="*/ 64 w 67"/>
                <a:gd name="T31" fmla="*/ 16 h 88"/>
                <a:gd name="T32" fmla="*/ 56 w 67"/>
                <a:gd name="T33" fmla="*/ 15 h 88"/>
                <a:gd name="T34" fmla="*/ 56 w 67"/>
                <a:gd name="T35" fmla="*/ 15 h 88"/>
                <a:gd name="T36" fmla="*/ 49 w 67"/>
                <a:gd name="T37" fmla="*/ 15 h 88"/>
                <a:gd name="T38" fmla="*/ 43 w 67"/>
                <a:gd name="T39" fmla="*/ 17 h 88"/>
                <a:gd name="T40" fmla="*/ 39 w 67"/>
                <a:gd name="T41" fmla="*/ 22 h 88"/>
                <a:gd name="T42" fmla="*/ 34 w 67"/>
                <a:gd name="T43" fmla="*/ 27 h 88"/>
                <a:gd name="T44" fmla="*/ 31 w 67"/>
                <a:gd name="T45" fmla="*/ 31 h 88"/>
                <a:gd name="T46" fmla="*/ 28 w 67"/>
                <a:gd name="T47" fmla="*/ 36 h 88"/>
                <a:gd name="T48" fmla="*/ 25 w 67"/>
                <a:gd name="T49" fmla="*/ 46 h 88"/>
                <a:gd name="T50" fmla="*/ 16 w 67"/>
                <a:gd name="T51" fmla="*/ 88 h 88"/>
                <a:gd name="T52" fmla="*/ 0 w 67"/>
                <a:gd name="T53" fmla="*/ 88 h 88"/>
                <a:gd name="T54" fmla="*/ 16 w 67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88">
                  <a:moveTo>
                    <a:pt x="16" y="16"/>
                  </a:moveTo>
                  <a:lnTo>
                    <a:pt x="16" y="16"/>
                  </a:lnTo>
                  <a:lnTo>
                    <a:pt x="18" y="3"/>
                  </a:lnTo>
                  <a:lnTo>
                    <a:pt x="33" y="3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5" y="10"/>
                  </a:lnTo>
                  <a:lnTo>
                    <a:pt x="41" y="5"/>
                  </a:lnTo>
                  <a:lnTo>
                    <a:pt x="49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7" y="2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9" y="22"/>
                  </a:lnTo>
                  <a:lnTo>
                    <a:pt x="34" y="27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5" y="46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0">
              <a:extLst>
                <a:ext uri="{FF2B5EF4-FFF2-40B4-BE49-F238E27FC236}">
                  <a16:creationId xmlns:a16="http://schemas.microsoft.com/office/drawing/2014/main" id="{C96ECA01-25B2-4787-ACB5-7AF00AFD2D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77" y="4145"/>
              <a:ext cx="26" cy="30"/>
            </a:xfrm>
            <a:custGeom>
              <a:avLst/>
              <a:gdLst>
                <a:gd name="T0" fmla="*/ 65 w 79"/>
                <a:gd name="T1" fmla="*/ 87 h 90"/>
                <a:gd name="T2" fmla="*/ 40 w 79"/>
                <a:gd name="T3" fmla="*/ 90 h 90"/>
                <a:gd name="T4" fmla="*/ 31 w 79"/>
                <a:gd name="T5" fmla="*/ 90 h 90"/>
                <a:gd name="T6" fmla="*/ 18 w 79"/>
                <a:gd name="T7" fmla="*/ 87 h 90"/>
                <a:gd name="T8" fmla="*/ 6 w 79"/>
                <a:gd name="T9" fmla="*/ 77 h 90"/>
                <a:gd name="T10" fmla="*/ 0 w 79"/>
                <a:gd name="T11" fmla="*/ 61 h 90"/>
                <a:gd name="T12" fmla="*/ 0 w 79"/>
                <a:gd name="T13" fmla="*/ 52 h 90"/>
                <a:gd name="T14" fmla="*/ 3 w 79"/>
                <a:gd name="T15" fmla="*/ 34 h 90"/>
                <a:gd name="T16" fmla="*/ 12 w 79"/>
                <a:gd name="T17" fmla="*/ 17 h 90"/>
                <a:gd name="T18" fmla="*/ 27 w 79"/>
                <a:gd name="T19" fmla="*/ 5 h 90"/>
                <a:gd name="T20" fmla="*/ 47 w 79"/>
                <a:gd name="T21" fmla="*/ 0 h 90"/>
                <a:gd name="T22" fmla="*/ 54 w 79"/>
                <a:gd name="T23" fmla="*/ 2 h 90"/>
                <a:gd name="T24" fmla="*/ 66 w 79"/>
                <a:gd name="T25" fmla="*/ 5 h 90"/>
                <a:gd name="T26" fmla="*/ 74 w 79"/>
                <a:gd name="T27" fmla="*/ 14 h 90"/>
                <a:gd name="T28" fmla="*/ 78 w 79"/>
                <a:gd name="T29" fmla="*/ 25 h 90"/>
                <a:gd name="T30" fmla="*/ 79 w 79"/>
                <a:gd name="T31" fmla="*/ 33 h 90"/>
                <a:gd name="T32" fmla="*/ 78 w 79"/>
                <a:gd name="T33" fmla="*/ 49 h 90"/>
                <a:gd name="T34" fmla="*/ 17 w 79"/>
                <a:gd name="T35" fmla="*/ 49 h 90"/>
                <a:gd name="T36" fmla="*/ 17 w 79"/>
                <a:gd name="T37" fmla="*/ 54 h 90"/>
                <a:gd name="T38" fmla="*/ 18 w 79"/>
                <a:gd name="T39" fmla="*/ 65 h 90"/>
                <a:gd name="T40" fmla="*/ 24 w 79"/>
                <a:gd name="T41" fmla="*/ 72 h 90"/>
                <a:gd name="T42" fmla="*/ 33 w 79"/>
                <a:gd name="T43" fmla="*/ 77 h 90"/>
                <a:gd name="T44" fmla="*/ 43 w 79"/>
                <a:gd name="T45" fmla="*/ 77 h 90"/>
                <a:gd name="T46" fmla="*/ 67 w 79"/>
                <a:gd name="T47" fmla="*/ 72 h 90"/>
                <a:gd name="T48" fmla="*/ 62 w 79"/>
                <a:gd name="T49" fmla="*/ 37 h 90"/>
                <a:gd name="T50" fmla="*/ 63 w 79"/>
                <a:gd name="T51" fmla="*/ 30 h 90"/>
                <a:gd name="T52" fmla="*/ 62 w 79"/>
                <a:gd name="T53" fmla="*/ 23 h 90"/>
                <a:gd name="T54" fmla="*/ 56 w 79"/>
                <a:gd name="T55" fmla="*/ 16 h 90"/>
                <a:gd name="T56" fmla="*/ 49 w 79"/>
                <a:gd name="T57" fmla="*/ 14 h 90"/>
                <a:gd name="T58" fmla="*/ 44 w 79"/>
                <a:gd name="T59" fmla="*/ 14 h 90"/>
                <a:gd name="T60" fmla="*/ 36 w 79"/>
                <a:gd name="T61" fmla="*/ 15 h 90"/>
                <a:gd name="T62" fmla="*/ 28 w 79"/>
                <a:gd name="T63" fmla="*/ 21 h 90"/>
                <a:gd name="T64" fmla="*/ 18 w 79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0">
                  <a:moveTo>
                    <a:pt x="65" y="87"/>
                  </a:moveTo>
                  <a:lnTo>
                    <a:pt x="65" y="87"/>
                  </a:lnTo>
                  <a:lnTo>
                    <a:pt x="52" y="89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1" y="90"/>
                  </a:lnTo>
                  <a:lnTo>
                    <a:pt x="24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6" y="77"/>
                  </a:lnTo>
                  <a:lnTo>
                    <a:pt x="3" y="7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3" y="34"/>
                  </a:lnTo>
                  <a:lnTo>
                    <a:pt x="6" y="25"/>
                  </a:lnTo>
                  <a:lnTo>
                    <a:pt x="12" y="17"/>
                  </a:lnTo>
                  <a:lnTo>
                    <a:pt x="18" y="10"/>
                  </a:lnTo>
                  <a:lnTo>
                    <a:pt x="27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1" y="9"/>
                  </a:lnTo>
                  <a:lnTo>
                    <a:pt x="74" y="14"/>
                  </a:lnTo>
                  <a:lnTo>
                    <a:pt x="77" y="20"/>
                  </a:lnTo>
                  <a:lnTo>
                    <a:pt x="78" y="25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8" y="41"/>
                  </a:lnTo>
                  <a:lnTo>
                    <a:pt x="78" y="49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8" y="65"/>
                  </a:lnTo>
                  <a:lnTo>
                    <a:pt x="21" y="70"/>
                  </a:lnTo>
                  <a:lnTo>
                    <a:pt x="24" y="72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5" y="76"/>
                  </a:lnTo>
                  <a:lnTo>
                    <a:pt x="67" y="72"/>
                  </a:lnTo>
                  <a:lnTo>
                    <a:pt x="65" y="87"/>
                  </a:lnTo>
                  <a:close/>
                  <a:moveTo>
                    <a:pt x="62" y="37"/>
                  </a:moveTo>
                  <a:lnTo>
                    <a:pt x="62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9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0" y="14"/>
                  </a:lnTo>
                  <a:lnTo>
                    <a:pt x="36" y="15"/>
                  </a:lnTo>
                  <a:lnTo>
                    <a:pt x="31" y="17"/>
                  </a:lnTo>
                  <a:lnTo>
                    <a:pt x="28" y="21"/>
                  </a:lnTo>
                  <a:lnTo>
                    <a:pt x="23" y="28"/>
                  </a:lnTo>
                  <a:lnTo>
                    <a:pt x="18" y="37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1">
              <a:extLst>
                <a:ext uri="{FF2B5EF4-FFF2-40B4-BE49-F238E27FC236}">
                  <a16:creationId xmlns:a16="http://schemas.microsoft.com/office/drawing/2014/main" id="{E29C40AF-7AC4-44A5-9FAB-11BE6EEF909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07" y="4145"/>
              <a:ext cx="25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5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40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3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2 w 77"/>
                <a:gd name="T69" fmla="*/ 53 h 90"/>
                <a:gd name="T70" fmla="*/ 18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31 w 77"/>
                <a:gd name="T77" fmla="*/ 77 h 90"/>
                <a:gd name="T78" fmla="*/ 35 w 77"/>
                <a:gd name="T79" fmla="*/ 77 h 90"/>
                <a:gd name="T80" fmla="*/ 46 w 77"/>
                <a:gd name="T81" fmla="*/ 72 h 90"/>
                <a:gd name="T82" fmla="*/ 53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0" y="81"/>
                  </a:lnTo>
                  <a:lnTo>
                    <a:pt x="43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2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31" y="36"/>
                  </a:lnTo>
                  <a:lnTo>
                    <a:pt x="4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20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8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8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6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2">
              <a:extLst>
                <a:ext uri="{FF2B5EF4-FFF2-40B4-BE49-F238E27FC236}">
                  <a16:creationId xmlns:a16="http://schemas.microsoft.com/office/drawing/2014/main" id="{4DED57DE-941C-4200-A193-902EFC775F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40" y="4137"/>
              <a:ext cx="20" cy="38"/>
            </a:xfrm>
            <a:custGeom>
              <a:avLst/>
              <a:gdLst>
                <a:gd name="T0" fmla="*/ 2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3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8 w 60"/>
                <a:gd name="T13" fmla="*/ 39 h 114"/>
                <a:gd name="T14" fmla="*/ 34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3 w 60"/>
                <a:gd name="T21" fmla="*/ 93 h 114"/>
                <a:gd name="T22" fmla="*/ 23 w 60"/>
                <a:gd name="T23" fmla="*/ 93 h 114"/>
                <a:gd name="T24" fmla="*/ 25 w 60"/>
                <a:gd name="T25" fmla="*/ 96 h 114"/>
                <a:gd name="T26" fmla="*/ 26 w 60"/>
                <a:gd name="T27" fmla="*/ 100 h 114"/>
                <a:gd name="T28" fmla="*/ 29 w 60"/>
                <a:gd name="T29" fmla="*/ 101 h 114"/>
                <a:gd name="T30" fmla="*/ 35 w 60"/>
                <a:gd name="T31" fmla="*/ 101 h 114"/>
                <a:gd name="T32" fmla="*/ 35 w 60"/>
                <a:gd name="T33" fmla="*/ 101 h 114"/>
                <a:gd name="T34" fmla="*/ 40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8 w 60"/>
                <a:gd name="T45" fmla="*/ 114 h 114"/>
                <a:gd name="T46" fmla="*/ 28 w 60"/>
                <a:gd name="T47" fmla="*/ 114 h 114"/>
                <a:gd name="T48" fmla="*/ 23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3 w 60"/>
                <a:gd name="T55" fmla="*/ 108 h 114"/>
                <a:gd name="T56" fmla="*/ 10 w 60"/>
                <a:gd name="T57" fmla="*/ 106 h 114"/>
                <a:gd name="T58" fmla="*/ 9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9 w 60"/>
                <a:gd name="T65" fmla="*/ 85 h 114"/>
                <a:gd name="T66" fmla="*/ 10 w 60"/>
                <a:gd name="T67" fmla="*/ 75 h 114"/>
                <a:gd name="T68" fmla="*/ 19 w 60"/>
                <a:gd name="T69" fmla="*/ 39 h 114"/>
                <a:gd name="T70" fmla="*/ 0 w 60"/>
                <a:gd name="T71" fmla="*/ 39 h 114"/>
                <a:gd name="T72" fmla="*/ 2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2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3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8" y="39"/>
                  </a:lnTo>
                  <a:lnTo>
                    <a:pt x="34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25" y="96"/>
                  </a:lnTo>
                  <a:lnTo>
                    <a:pt x="26" y="100"/>
                  </a:lnTo>
                  <a:lnTo>
                    <a:pt x="29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40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23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3" y="108"/>
                  </a:lnTo>
                  <a:lnTo>
                    <a:pt x="10" y="106"/>
                  </a:lnTo>
                  <a:lnTo>
                    <a:pt x="9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9" y="85"/>
                  </a:lnTo>
                  <a:lnTo>
                    <a:pt x="10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3">
              <a:extLst>
                <a:ext uri="{FF2B5EF4-FFF2-40B4-BE49-F238E27FC236}">
                  <a16:creationId xmlns:a16="http://schemas.microsoft.com/office/drawing/2014/main" id="{A1E9ED8C-7949-4BD3-B201-18D4F625AF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6" y="4145"/>
              <a:ext cx="23" cy="30"/>
            </a:xfrm>
            <a:custGeom>
              <a:avLst/>
              <a:gdLst>
                <a:gd name="T0" fmla="*/ 65 w 69"/>
                <a:gd name="T1" fmla="*/ 17 h 90"/>
                <a:gd name="T2" fmla="*/ 65 w 69"/>
                <a:gd name="T3" fmla="*/ 17 h 90"/>
                <a:gd name="T4" fmla="*/ 57 w 69"/>
                <a:gd name="T5" fmla="*/ 15 h 90"/>
                <a:gd name="T6" fmla="*/ 49 w 69"/>
                <a:gd name="T7" fmla="*/ 14 h 90"/>
                <a:gd name="T8" fmla="*/ 49 w 69"/>
                <a:gd name="T9" fmla="*/ 14 h 90"/>
                <a:gd name="T10" fmla="*/ 42 w 69"/>
                <a:gd name="T11" fmla="*/ 14 h 90"/>
                <a:gd name="T12" fmla="*/ 36 w 69"/>
                <a:gd name="T13" fmla="*/ 16 h 90"/>
                <a:gd name="T14" fmla="*/ 30 w 69"/>
                <a:gd name="T15" fmla="*/ 20 h 90"/>
                <a:gd name="T16" fmla="*/ 25 w 69"/>
                <a:gd name="T17" fmla="*/ 24 h 90"/>
                <a:gd name="T18" fmla="*/ 22 w 69"/>
                <a:gd name="T19" fmla="*/ 30 h 90"/>
                <a:gd name="T20" fmla="*/ 19 w 69"/>
                <a:gd name="T21" fmla="*/ 37 h 90"/>
                <a:gd name="T22" fmla="*/ 17 w 69"/>
                <a:gd name="T23" fmla="*/ 45 h 90"/>
                <a:gd name="T24" fmla="*/ 17 w 69"/>
                <a:gd name="T25" fmla="*/ 52 h 90"/>
                <a:gd name="T26" fmla="*/ 17 w 69"/>
                <a:gd name="T27" fmla="*/ 52 h 90"/>
                <a:gd name="T28" fmla="*/ 17 w 69"/>
                <a:gd name="T29" fmla="*/ 58 h 90"/>
                <a:gd name="T30" fmla="*/ 18 w 69"/>
                <a:gd name="T31" fmla="*/ 63 h 90"/>
                <a:gd name="T32" fmla="*/ 21 w 69"/>
                <a:gd name="T33" fmla="*/ 67 h 90"/>
                <a:gd name="T34" fmla="*/ 23 w 69"/>
                <a:gd name="T35" fmla="*/ 71 h 90"/>
                <a:gd name="T36" fmla="*/ 26 w 69"/>
                <a:gd name="T37" fmla="*/ 73 h 90"/>
                <a:gd name="T38" fmla="*/ 30 w 69"/>
                <a:gd name="T39" fmla="*/ 76 h 90"/>
                <a:gd name="T40" fmla="*/ 35 w 69"/>
                <a:gd name="T41" fmla="*/ 77 h 90"/>
                <a:gd name="T42" fmla="*/ 40 w 69"/>
                <a:gd name="T43" fmla="*/ 77 h 90"/>
                <a:gd name="T44" fmla="*/ 40 w 69"/>
                <a:gd name="T45" fmla="*/ 77 h 90"/>
                <a:gd name="T46" fmla="*/ 49 w 69"/>
                <a:gd name="T47" fmla="*/ 77 h 90"/>
                <a:gd name="T48" fmla="*/ 57 w 69"/>
                <a:gd name="T49" fmla="*/ 73 h 90"/>
                <a:gd name="T50" fmla="*/ 54 w 69"/>
                <a:gd name="T51" fmla="*/ 88 h 90"/>
                <a:gd name="T52" fmla="*/ 54 w 69"/>
                <a:gd name="T53" fmla="*/ 88 h 90"/>
                <a:gd name="T54" fmla="*/ 47 w 69"/>
                <a:gd name="T55" fmla="*/ 90 h 90"/>
                <a:gd name="T56" fmla="*/ 38 w 69"/>
                <a:gd name="T57" fmla="*/ 90 h 90"/>
                <a:gd name="T58" fmla="*/ 38 w 69"/>
                <a:gd name="T59" fmla="*/ 90 h 90"/>
                <a:gd name="T60" fmla="*/ 30 w 69"/>
                <a:gd name="T61" fmla="*/ 90 h 90"/>
                <a:gd name="T62" fmla="*/ 23 w 69"/>
                <a:gd name="T63" fmla="*/ 88 h 90"/>
                <a:gd name="T64" fmla="*/ 16 w 69"/>
                <a:gd name="T65" fmla="*/ 85 h 90"/>
                <a:gd name="T66" fmla="*/ 11 w 69"/>
                <a:gd name="T67" fmla="*/ 82 h 90"/>
                <a:gd name="T68" fmla="*/ 6 w 69"/>
                <a:gd name="T69" fmla="*/ 76 h 90"/>
                <a:gd name="T70" fmla="*/ 3 w 69"/>
                <a:gd name="T71" fmla="*/ 70 h 90"/>
                <a:gd name="T72" fmla="*/ 0 w 69"/>
                <a:gd name="T73" fmla="*/ 63 h 90"/>
                <a:gd name="T74" fmla="*/ 0 w 69"/>
                <a:gd name="T75" fmla="*/ 54 h 90"/>
                <a:gd name="T76" fmla="*/ 0 w 69"/>
                <a:gd name="T77" fmla="*/ 54 h 90"/>
                <a:gd name="T78" fmla="*/ 0 w 69"/>
                <a:gd name="T79" fmla="*/ 43 h 90"/>
                <a:gd name="T80" fmla="*/ 3 w 69"/>
                <a:gd name="T81" fmla="*/ 34 h 90"/>
                <a:gd name="T82" fmla="*/ 7 w 69"/>
                <a:gd name="T83" fmla="*/ 24 h 90"/>
                <a:gd name="T84" fmla="*/ 12 w 69"/>
                <a:gd name="T85" fmla="*/ 17 h 90"/>
                <a:gd name="T86" fmla="*/ 19 w 69"/>
                <a:gd name="T87" fmla="*/ 10 h 90"/>
                <a:gd name="T88" fmla="*/ 26 w 69"/>
                <a:gd name="T89" fmla="*/ 5 h 90"/>
                <a:gd name="T90" fmla="*/ 36 w 69"/>
                <a:gd name="T91" fmla="*/ 2 h 90"/>
                <a:gd name="T92" fmla="*/ 47 w 69"/>
                <a:gd name="T93" fmla="*/ 0 h 90"/>
                <a:gd name="T94" fmla="*/ 47 w 69"/>
                <a:gd name="T95" fmla="*/ 0 h 90"/>
                <a:gd name="T96" fmla="*/ 59 w 69"/>
                <a:gd name="T97" fmla="*/ 2 h 90"/>
                <a:gd name="T98" fmla="*/ 69 w 69"/>
                <a:gd name="T99" fmla="*/ 4 h 90"/>
                <a:gd name="T100" fmla="*/ 65 w 69"/>
                <a:gd name="T101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" h="90">
                  <a:moveTo>
                    <a:pt x="65" y="17"/>
                  </a:moveTo>
                  <a:lnTo>
                    <a:pt x="65" y="17"/>
                  </a:lnTo>
                  <a:lnTo>
                    <a:pt x="57" y="15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2" y="1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5" y="24"/>
                  </a:lnTo>
                  <a:lnTo>
                    <a:pt x="22" y="30"/>
                  </a:lnTo>
                  <a:lnTo>
                    <a:pt x="19" y="37"/>
                  </a:lnTo>
                  <a:lnTo>
                    <a:pt x="17" y="45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58"/>
                  </a:lnTo>
                  <a:lnTo>
                    <a:pt x="18" y="63"/>
                  </a:lnTo>
                  <a:lnTo>
                    <a:pt x="21" y="67"/>
                  </a:lnTo>
                  <a:lnTo>
                    <a:pt x="23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5" y="77"/>
                  </a:lnTo>
                  <a:lnTo>
                    <a:pt x="40" y="77"/>
                  </a:lnTo>
                  <a:lnTo>
                    <a:pt x="40" y="77"/>
                  </a:lnTo>
                  <a:lnTo>
                    <a:pt x="49" y="77"/>
                  </a:lnTo>
                  <a:lnTo>
                    <a:pt x="57" y="73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7" y="90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30" y="90"/>
                  </a:lnTo>
                  <a:lnTo>
                    <a:pt x="23" y="88"/>
                  </a:lnTo>
                  <a:lnTo>
                    <a:pt x="16" y="85"/>
                  </a:lnTo>
                  <a:lnTo>
                    <a:pt x="11" y="82"/>
                  </a:lnTo>
                  <a:lnTo>
                    <a:pt x="6" y="76"/>
                  </a:lnTo>
                  <a:lnTo>
                    <a:pt x="3" y="70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3"/>
                  </a:lnTo>
                  <a:lnTo>
                    <a:pt x="3" y="34"/>
                  </a:lnTo>
                  <a:lnTo>
                    <a:pt x="7" y="24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6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9" y="2"/>
                  </a:lnTo>
                  <a:lnTo>
                    <a:pt x="69" y="4"/>
                  </a:lnTo>
                  <a:lnTo>
                    <a:pt x="6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4">
              <a:extLst>
                <a:ext uri="{FF2B5EF4-FFF2-40B4-BE49-F238E27FC236}">
                  <a16:creationId xmlns:a16="http://schemas.microsoft.com/office/drawing/2014/main" id="{9E41F402-A529-47E3-8255-E08C8674A0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00" y="4145"/>
              <a:ext cx="25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7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7 w 77"/>
                <a:gd name="T17" fmla="*/ 88 h 90"/>
                <a:gd name="T18" fmla="*/ 53 w 77"/>
                <a:gd name="T19" fmla="*/ 88 h 90"/>
                <a:gd name="T20" fmla="*/ 56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7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2 w 77"/>
                <a:gd name="T41" fmla="*/ 39 h 90"/>
                <a:gd name="T42" fmla="*/ 40 w 77"/>
                <a:gd name="T43" fmla="*/ 35 h 90"/>
                <a:gd name="T44" fmla="*/ 51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2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4 w 77"/>
                <a:gd name="T57" fmla="*/ 14 h 90"/>
                <a:gd name="T58" fmla="*/ 29 w 77"/>
                <a:gd name="T59" fmla="*/ 15 h 90"/>
                <a:gd name="T60" fmla="*/ 17 w 77"/>
                <a:gd name="T61" fmla="*/ 21 h 90"/>
                <a:gd name="T62" fmla="*/ 59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3 w 77"/>
                <a:gd name="T69" fmla="*/ 53 h 90"/>
                <a:gd name="T70" fmla="*/ 17 w 77"/>
                <a:gd name="T71" fmla="*/ 60 h 90"/>
                <a:gd name="T72" fmla="*/ 16 w 77"/>
                <a:gd name="T73" fmla="*/ 66 h 90"/>
                <a:gd name="T74" fmla="*/ 21 w 77"/>
                <a:gd name="T75" fmla="*/ 75 h 90"/>
                <a:gd name="T76" fmla="*/ 31 w 77"/>
                <a:gd name="T77" fmla="*/ 77 h 90"/>
                <a:gd name="T78" fmla="*/ 37 w 77"/>
                <a:gd name="T79" fmla="*/ 77 h 90"/>
                <a:gd name="T80" fmla="*/ 46 w 77"/>
                <a:gd name="T81" fmla="*/ 72 h 90"/>
                <a:gd name="T82" fmla="*/ 53 w 77"/>
                <a:gd name="T83" fmla="*/ 63 h 90"/>
                <a:gd name="T84" fmla="*/ 58 w 77"/>
                <a:gd name="T85" fmla="*/ 53 h 90"/>
                <a:gd name="T86" fmla="*/ 59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7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7" y="88"/>
                  </a:lnTo>
                  <a:lnTo>
                    <a:pt x="53" y="88"/>
                  </a:lnTo>
                  <a:lnTo>
                    <a:pt x="53" y="88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0" y="81"/>
                  </a:lnTo>
                  <a:lnTo>
                    <a:pt x="44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2" y="90"/>
                  </a:lnTo>
                  <a:lnTo>
                    <a:pt x="17" y="89"/>
                  </a:lnTo>
                  <a:lnTo>
                    <a:pt x="13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1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4" y="52"/>
                  </a:lnTo>
                  <a:lnTo>
                    <a:pt x="8" y="46"/>
                  </a:lnTo>
                  <a:lnTo>
                    <a:pt x="15" y="42"/>
                  </a:lnTo>
                  <a:lnTo>
                    <a:pt x="22" y="39"/>
                  </a:lnTo>
                  <a:lnTo>
                    <a:pt x="31" y="36"/>
                  </a:lnTo>
                  <a:lnTo>
                    <a:pt x="40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25"/>
                  </a:lnTo>
                  <a:lnTo>
                    <a:pt x="62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4" y="16"/>
                  </a:lnTo>
                  <a:lnTo>
                    <a:pt x="51" y="15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7" y="14"/>
                  </a:lnTo>
                  <a:lnTo>
                    <a:pt x="29" y="15"/>
                  </a:lnTo>
                  <a:lnTo>
                    <a:pt x="23" y="17"/>
                  </a:lnTo>
                  <a:lnTo>
                    <a:pt x="17" y="21"/>
                  </a:lnTo>
                  <a:lnTo>
                    <a:pt x="20" y="5"/>
                  </a:lnTo>
                  <a:close/>
                  <a:moveTo>
                    <a:pt x="59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3" y="53"/>
                  </a:lnTo>
                  <a:lnTo>
                    <a:pt x="20" y="57"/>
                  </a:lnTo>
                  <a:lnTo>
                    <a:pt x="17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7" y="71"/>
                  </a:lnTo>
                  <a:lnTo>
                    <a:pt x="21" y="75"/>
                  </a:lnTo>
                  <a:lnTo>
                    <a:pt x="26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7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6" y="58"/>
                  </a:lnTo>
                  <a:lnTo>
                    <a:pt x="58" y="53"/>
                  </a:lnTo>
                  <a:lnTo>
                    <a:pt x="59" y="47"/>
                  </a:lnTo>
                  <a:lnTo>
                    <a:pt x="59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5">
              <a:extLst>
                <a:ext uri="{FF2B5EF4-FFF2-40B4-BE49-F238E27FC236}">
                  <a16:creationId xmlns:a16="http://schemas.microsoft.com/office/drawing/2014/main" id="{7222AAD0-10DE-4C52-A165-A5D7F5B715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1" y="4145"/>
              <a:ext cx="22" cy="29"/>
            </a:xfrm>
            <a:custGeom>
              <a:avLst/>
              <a:gdLst>
                <a:gd name="T0" fmla="*/ 14 w 65"/>
                <a:gd name="T1" fmla="*/ 16 h 88"/>
                <a:gd name="T2" fmla="*/ 14 w 65"/>
                <a:gd name="T3" fmla="*/ 16 h 88"/>
                <a:gd name="T4" fmla="*/ 17 w 65"/>
                <a:gd name="T5" fmla="*/ 3 h 88"/>
                <a:gd name="T6" fmla="*/ 32 w 65"/>
                <a:gd name="T7" fmla="*/ 3 h 88"/>
                <a:gd name="T8" fmla="*/ 29 w 65"/>
                <a:gd name="T9" fmla="*/ 16 h 88"/>
                <a:gd name="T10" fmla="*/ 30 w 65"/>
                <a:gd name="T11" fmla="*/ 16 h 88"/>
                <a:gd name="T12" fmla="*/ 30 w 65"/>
                <a:gd name="T13" fmla="*/ 16 h 88"/>
                <a:gd name="T14" fmla="*/ 34 w 65"/>
                <a:gd name="T15" fmla="*/ 10 h 88"/>
                <a:gd name="T16" fmla="*/ 40 w 65"/>
                <a:gd name="T17" fmla="*/ 5 h 88"/>
                <a:gd name="T18" fmla="*/ 49 w 65"/>
                <a:gd name="T19" fmla="*/ 2 h 88"/>
                <a:gd name="T20" fmla="*/ 58 w 65"/>
                <a:gd name="T21" fmla="*/ 0 h 88"/>
                <a:gd name="T22" fmla="*/ 58 w 65"/>
                <a:gd name="T23" fmla="*/ 0 h 88"/>
                <a:gd name="T24" fmla="*/ 62 w 65"/>
                <a:gd name="T25" fmla="*/ 0 h 88"/>
                <a:gd name="T26" fmla="*/ 65 w 65"/>
                <a:gd name="T27" fmla="*/ 2 h 88"/>
                <a:gd name="T28" fmla="*/ 62 w 65"/>
                <a:gd name="T29" fmla="*/ 16 h 88"/>
                <a:gd name="T30" fmla="*/ 62 w 65"/>
                <a:gd name="T31" fmla="*/ 16 h 88"/>
                <a:gd name="T32" fmla="*/ 56 w 65"/>
                <a:gd name="T33" fmla="*/ 15 h 88"/>
                <a:gd name="T34" fmla="*/ 56 w 65"/>
                <a:gd name="T35" fmla="*/ 15 h 88"/>
                <a:gd name="T36" fmla="*/ 49 w 65"/>
                <a:gd name="T37" fmla="*/ 15 h 88"/>
                <a:gd name="T38" fmla="*/ 43 w 65"/>
                <a:gd name="T39" fmla="*/ 17 h 88"/>
                <a:gd name="T40" fmla="*/ 38 w 65"/>
                <a:gd name="T41" fmla="*/ 22 h 88"/>
                <a:gd name="T42" fmla="*/ 33 w 65"/>
                <a:gd name="T43" fmla="*/ 27 h 88"/>
                <a:gd name="T44" fmla="*/ 30 w 65"/>
                <a:gd name="T45" fmla="*/ 31 h 88"/>
                <a:gd name="T46" fmla="*/ 27 w 65"/>
                <a:gd name="T47" fmla="*/ 36 h 88"/>
                <a:gd name="T48" fmla="*/ 24 w 65"/>
                <a:gd name="T49" fmla="*/ 46 h 88"/>
                <a:gd name="T50" fmla="*/ 15 w 65"/>
                <a:gd name="T51" fmla="*/ 88 h 88"/>
                <a:gd name="T52" fmla="*/ 0 w 65"/>
                <a:gd name="T53" fmla="*/ 88 h 88"/>
                <a:gd name="T54" fmla="*/ 14 w 65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" h="88">
                  <a:moveTo>
                    <a:pt x="14" y="16"/>
                  </a:moveTo>
                  <a:lnTo>
                    <a:pt x="14" y="16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2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8" y="22"/>
                  </a:lnTo>
                  <a:lnTo>
                    <a:pt x="33" y="27"/>
                  </a:lnTo>
                  <a:lnTo>
                    <a:pt x="30" y="31"/>
                  </a:lnTo>
                  <a:lnTo>
                    <a:pt x="27" y="36"/>
                  </a:lnTo>
                  <a:lnTo>
                    <a:pt x="24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6">
              <a:extLst>
                <a:ext uri="{FF2B5EF4-FFF2-40B4-BE49-F238E27FC236}">
                  <a16:creationId xmlns:a16="http://schemas.microsoft.com/office/drawing/2014/main" id="{63AB9ADD-FF58-4877-9C9F-8B08FD6D70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54" y="4145"/>
              <a:ext cx="26" cy="30"/>
            </a:xfrm>
            <a:custGeom>
              <a:avLst/>
              <a:gdLst>
                <a:gd name="T0" fmla="*/ 65 w 78"/>
                <a:gd name="T1" fmla="*/ 87 h 90"/>
                <a:gd name="T2" fmla="*/ 39 w 78"/>
                <a:gd name="T3" fmla="*/ 90 h 90"/>
                <a:gd name="T4" fmla="*/ 32 w 78"/>
                <a:gd name="T5" fmla="*/ 90 h 90"/>
                <a:gd name="T6" fmla="*/ 18 w 78"/>
                <a:gd name="T7" fmla="*/ 87 h 90"/>
                <a:gd name="T8" fmla="*/ 7 w 78"/>
                <a:gd name="T9" fmla="*/ 77 h 90"/>
                <a:gd name="T10" fmla="*/ 1 w 78"/>
                <a:gd name="T11" fmla="*/ 61 h 90"/>
                <a:gd name="T12" fmla="*/ 0 w 78"/>
                <a:gd name="T13" fmla="*/ 52 h 90"/>
                <a:gd name="T14" fmla="*/ 3 w 78"/>
                <a:gd name="T15" fmla="*/ 34 h 90"/>
                <a:gd name="T16" fmla="*/ 12 w 78"/>
                <a:gd name="T17" fmla="*/ 17 h 90"/>
                <a:gd name="T18" fmla="*/ 27 w 78"/>
                <a:gd name="T19" fmla="*/ 5 h 90"/>
                <a:gd name="T20" fmla="*/ 46 w 78"/>
                <a:gd name="T21" fmla="*/ 0 h 90"/>
                <a:gd name="T22" fmla="*/ 54 w 78"/>
                <a:gd name="T23" fmla="*/ 2 h 90"/>
                <a:gd name="T24" fmla="*/ 66 w 78"/>
                <a:gd name="T25" fmla="*/ 5 h 90"/>
                <a:gd name="T26" fmla="*/ 75 w 78"/>
                <a:gd name="T27" fmla="*/ 14 h 90"/>
                <a:gd name="T28" fmla="*/ 78 w 78"/>
                <a:gd name="T29" fmla="*/ 25 h 90"/>
                <a:gd name="T30" fmla="*/ 78 w 78"/>
                <a:gd name="T31" fmla="*/ 33 h 90"/>
                <a:gd name="T32" fmla="*/ 77 w 78"/>
                <a:gd name="T33" fmla="*/ 49 h 90"/>
                <a:gd name="T34" fmla="*/ 18 w 78"/>
                <a:gd name="T35" fmla="*/ 49 h 90"/>
                <a:gd name="T36" fmla="*/ 16 w 78"/>
                <a:gd name="T37" fmla="*/ 54 h 90"/>
                <a:gd name="T38" fmla="*/ 19 w 78"/>
                <a:gd name="T39" fmla="*/ 65 h 90"/>
                <a:gd name="T40" fmla="*/ 25 w 78"/>
                <a:gd name="T41" fmla="*/ 72 h 90"/>
                <a:gd name="T42" fmla="*/ 33 w 78"/>
                <a:gd name="T43" fmla="*/ 77 h 90"/>
                <a:gd name="T44" fmla="*/ 43 w 78"/>
                <a:gd name="T45" fmla="*/ 77 h 90"/>
                <a:gd name="T46" fmla="*/ 68 w 78"/>
                <a:gd name="T47" fmla="*/ 72 h 90"/>
                <a:gd name="T48" fmla="*/ 63 w 78"/>
                <a:gd name="T49" fmla="*/ 37 h 90"/>
                <a:gd name="T50" fmla="*/ 63 w 78"/>
                <a:gd name="T51" fmla="*/ 30 h 90"/>
                <a:gd name="T52" fmla="*/ 62 w 78"/>
                <a:gd name="T53" fmla="*/ 23 h 90"/>
                <a:gd name="T54" fmla="*/ 56 w 78"/>
                <a:gd name="T55" fmla="*/ 16 h 90"/>
                <a:gd name="T56" fmla="*/ 50 w 78"/>
                <a:gd name="T57" fmla="*/ 14 h 90"/>
                <a:gd name="T58" fmla="*/ 45 w 78"/>
                <a:gd name="T59" fmla="*/ 14 h 90"/>
                <a:gd name="T60" fmla="*/ 35 w 78"/>
                <a:gd name="T61" fmla="*/ 15 h 90"/>
                <a:gd name="T62" fmla="*/ 28 w 78"/>
                <a:gd name="T63" fmla="*/ 21 h 90"/>
                <a:gd name="T64" fmla="*/ 19 w 78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" h="90">
                  <a:moveTo>
                    <a:pt x="65" y="87"/>
                  </a:moveTo>
                  <a:lnTo>
                    <a:pt x="65" y="87"/>
                  </a:lnTo>
                  <a:lnTo>
                    <a:pt x="52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2" y="90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7" y="77"/>
                  </a:lnTo>
                  <a:lnTo>
                    <a:pt x="3" y="71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3" y="34"/>
                  </a:lnTo>
                  <a:lnTo>
                    <a:pt x="7" y="25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7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0" y="9"/>
                  </a:lnTo>
                  <a:lnTo>
                    <a:pt x="75" y="14"/>
                  </a:lnTo>
                  <a:lnTo>
                    <a:pt x="77" y="20"/>
                  </a:lnTo>
                  <a:lnTo>
                    <a:pt x="78" y="25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78" y="41"/>
                  </a:lnTo>
                  <a:lnTo>
                    <a:pt x="77" y="49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60"/>
                  </a:lnTo>
                  <a:lnTo>
                    <a:pt x="19" y="65"/>
                  </a:lnTo>
                  <a:lnTo>
                    <a:pt x="21" y="70"/>
                  </a:lnTo>
                  <a:lnTo>
                    <a:pt x="25" y="72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6" y="76"/>
                  </a:lnTo>
                  <a:lnTo>
                    <a:pt x="68" y="72"/>
                  </a:lnTo>
                  <a:lnTo>
                    <a:pt x="65" y="87"/>
                  </a:lnTo>
                  <a:close/>
                  <a:moveTo>
                    <a:pt x="63" y="37"/>
                  </a:moveTo>
                  <a:lnTo>
                    <a:pt x="63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8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50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8" y="21"/>
                  </a:lnTo>
                  <a:lnTo>
                    <a:pt x="22" y="28"/>
                  </a:lnTo>
                  <a:lnTo>
                    <a:pt x="19" y="37"/>
                  </a:lnTo>
                  <a:lnTo>
                    <a:pt x="63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7">
              <a:extLst>
                <a:ext uri="{FF2B5EF4-FFF2-40B4-BE49-F238E27FC236}">
                  <a16:creationId xmlns:a16="http://schemas.microsoft.com/office/drawing/2014/main" id="{BD9C7A1E-8DF3-4896-B7E5-23BF91012ED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99" y="4145"/>
              <a:ext cx="26" cy="30"/>
            </a:xfrm>
            <a:custGeom>
              <a:avLst/>
              <a:gdLst>
                <a:gd name="T0" fmla="*/ 19 w 77"/>
                <a:gd name="T1" fmla="*/ 5 h 90"/>
                <a:gd name="T2" fmla="*/ 43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5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4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1 w 77"/>
                <a:gd name="T33" fmla="*/ 77 h 90"/>
                <a:gd name="T34" fmla="*/ 0 w 77"/>
                <a:gd name="T35" fmla="*/ 66 h 90"/>
                <a:gd name="T36" fmla="*/ 0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39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2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3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1 w 77"/>
                <a:gd name="T67" fmla="*/ 49 h 90"/>
                <a:gd name="T68" fmla="*/ 22 w 77"/>
                <a:gd name="T69" fmla="*/ 53 h 90"/>
                <a:gd name="T70" fmla="*/ 16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29 w 77"/>
                <a:gd name="T77" fmla="*/ 77 h 90"/>
                <a:gd name="T78" fmla="*/ 35 w 77"/>
                <a:gd name="T79" fmla="*/ 77 h 90"/>
                <a:gd name="T80" fmla="*/ 45 w 77"/>
                <a:gd name="T81" fmla="*/ 72 h 90"/>
                <a:gd name="T82" fmla="*/ 52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19" y="5"/>
                  </a:moveTo>
                  <a:lnTo>
                    <a:pt x="19" y="5"/>
                  </a:lnTo>
                  <a:lnTo>
                    <a:pt x="32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4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0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0" y="81"/>
                  </a:lnTo>
                  <a:lnTo>
                    <a:pt x="43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2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1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29" y="36"/>
                  </a:lnTo>
                  <a:lnTo>
                    <a:pt x="39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3" y="16"/>
                  </a:lnTo>
                  <a:lnTo>
                    <a:pt x="51" y="15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19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1" y="49"/>
                  </a:lnTo>
                  <a:lnTo>
                    <a:pt x="26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8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29" y="77"/>
                  </a:lnTo>
                  <a:lnTo>
                    <a:pt x="29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5" y="72"/>
                  </a:lnTo>
                  <a:lnTo>
                    <a:pt x="50" y="67"/>
                  </a:lnTo>
                  <a:lnTo>
                    <a:pt x="52" y="63"/>
                  </a:lnTo>
                  <a:lnTo>
                    <a:pt x="54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18">
              <a:extLst>
                <a:ext uri="{FF2B5EF4-FFF2-40B4-BE49-F238E27FC236}">
                  <a16:creationId xmlns:a16="http://schemas.microsoft.com/office/drawing/2014/main" id="{00516F1C-D65E-4EF0-BBD7-74A6EA45E7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32" y="4137"/>
              <a:ext cx="20" cy="38"/>
            </a:xfrm>
            <a:custGeom>
              <a:avLst/>
              <a:gdLst>
                <a:gd name="T0" fmla="*/ 2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1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7 w 60"/>
                <a:gd name="T13" fmla="*/ 39 h 114"/>
                <a:gd name="T14" fmla="*/ 34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3 w 60"/>
                <a:gd name="T21" fmla="*/ 93 h 114"/>
                <a:gd name="T22" fmla="*/ 23 w 60"/>
                <a:gd name="T23" fmla="*/ 93 h 114"/>
                <a:gd name="T24" fmla="*/ 23 w 60"/>
                <a:gd name="T25" fmla="*/ 96 h 114"/>
                <a:gd name="T26" fmla="*/ 26 w 60"/>
                <a:gd name="T27" fmla="*/ 100 h 114"/>
                <a:gd name="T28" fmla="*/ 29 w 60"/>
                <a:gd name="T29" fmla="*/ 101 h 114"/>
                <a:gd name="T30" fmla="*/ 34 w 60"/>
                <a:gd name="T31" fmla="*/ 101 h 114"/>
                <a:gd name="T32" fmla="*/ 34 w 60"/>
                <a:gd name="T33" fmla="*/ 101 h 114"/>
                <a:gd name="T34" fmla="*/ 40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8 w 60"/>
                <a:gd name="T45" fmla="*/ 114 h 114"/>
                <a:gd name="T46" fmla="*/ 28 w 60"/>
                <a:gd name="T47" fmla="*/ 114 h 114"/>
                <a:gd name="T48" fmla="*/ 22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3 w 60"/>
                <a:gd name="T55" fmla="*/ 108 h 114"/>
                <a:gd name="T56" fmla="*/ 10 w 60"/>
                <a:gd name="T57" fmla="*/ 106 h 114"/>
                <a:gd name="T58" fmla="*/ 9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9 w 60"/>
                <a:gd name="T65" fmla="*/ 85 h 114"/>
                <a:gd name="T66" fmla="*/ 10 w 60"/>
                <a:gd name="T67" fmla="*/ 75 h 114"/>
                <a:gd name="T68" fmla="*/ 17 w 60"/>
                <a:gd name="T69" fmla="*/ 39 h 114"/>
                <a:gd name="T70" fmla="*/ 0 w 60"/>
                <a:gd name="T71" fmla="*/ 39 h 114"/>
                <a:gd name="T72" fmla="*/ 2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2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7" y="39"/>
                  </a:lnTo>
                  <a:lnTo>
                    <a:pt x="34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23" y="96"/>
                  </a:lnTo>
                  <a:lnTo>
                    <a:pt x="26" y="100"/>
                  </a:lnTo>
                  <a:lnTo>
                    <a:pt x="29" y="101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40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22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3" y="108"/>
                  </a:lnTo>
                  <a:lnTo>
                    <a:pt x="10" y="106"/>
                  </a:lnTo>
                  <a:lnTo>
                    <a:pt x="9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9" y="85"/>
                  </a:lnTo>
                  <a:lnTo>
                    <a:pt x="10" y="75"/>
                  </a:lnTo>
                  <a:lnTo>
                    <a:pt x="17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19">
              <a:extLst>
                <a:ext uri="{FF2B5EF4-FFF2-40B4-BE49-F238E27FC236}">
                  <a16:creationId xmlns:a16="http://schemas.microsoft.com/office/drawing/2014/main" id="{9C96A179-B448-435D-B496-27252A9C8F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9" y="4137"/>
              <a:ext cx="20" cy="38"/>
            </a:xfrm>
            <a:custGeom>
              <a:avLst/>
              <a:gdLst>
                <a:gd name="T0" fmla="*/ 3 w 61"/>
                <a:gd name="T1" fmla="*/ 27 h 114"/>
                <a:gd name="T2" fmla="*/ 22 w 61"/>
                <a:gd name="T3" fmla="*/ 27 h 114"/>
                <a:gd name="T4" fmla="*/ 27 w 61"/>
                <a:gd name="T5" fmla="*/ 6 h 114"/>
                <a:gd name="T6" fmla="*/ 43 w 61"/>
                <a:gd name="T7" fmla="*/ 0 h 114"/>
                <a:gd name="T8" fmla="*/ 39 w 61"/>
                <a:gd name="T9" fmla="*/ 27 h 114"/>
                <a:gd name="T10" fmla="*/ 61 w 61"/>
                <a:gd name="T11" fmla="*/ 27 h 114"/>
                <a:gd name="T12" fmla="*/ 59 w 61"/>
                <a:gd name="T13" fmla="*/ 39 h 114"/>
                <a:gd name="T14" fmla="*/ 35 w 61"/>
                <a:gd name="T15" fmla="*/ 39 h 114"/>
                <a:gd name="T16" fmla="*/ 28 w 61"/>
                <a:gd name="T17" fmla="*/ 76 h 114"/>
                <a:gd name="T18" fmla="*/ 28 w 61"/>
                <a:gd name="T19" fmla="*/ 76 h 114"/>
                <a:gd name="T20" fmla="*/ 25 w 61"/>
                <a:gd name="T21" fmla="*/ 93 h 114"/>
                <a:gd name="T22" fmla="*/ 25 w 61"/>
                <a:gd name="T23" fmla="*/ 93 h 114"/>
                <a:gd name="T24" fmla="*/ 25 w 61"/>
                <a:gd name="T25" fmla="*/ 96 h 114"/>
                <a:gd name="T26" fmla="*/ 28 w 61"/>
                <a:gd name="T27" fmla="*/ 100 h 114"/>
                <a:gd name="T28" fmla="*/ 31 w 61"/>
                <a:gd name="T29" fmla="*/ 101 h 114"/>
                <a:gd name="T30" fmla="*/ 36 w 61"/>
                <a:gd name="T31" fmla="*/ 101 h 114"/>
                <a:gd name="T32" fmla="*/ 36 w 61"/>
                <a:gd name="T33" fmla="*/ 101 h 114"/>
                <a:gd name="T34" fmla="*/ 42 w 61"/>
                <a:gd name="T35" fmla="*/ 101 h 114"/>
                <a:gd name="T36" fmla="*/ 48 w 61"/>
                <a:gd name="T37" fmla="*/ 100 h 114"/>
                <a:gd name="T38" fmla="*/ 46 w 61"/>
                <a:gd name="T39" fmla="*/ 113 h 114"/>
                <a:gd name="T40" fmla="*/ 46 w 61"/>
                <a:gd name="T41" fmla="*/ 113 h 114"/>
                <a:gd name="T42" fmla="*/ 37 w 61"/>
                <a:gd name="T43" fmla="*/ 114 h 114"/>
                <a:gd name="T44" fmla="*/ 30 w 61"/>
                <a:gd name="T45" fmla="*/ 114 h 114"/>
                <a:gd name="T46" fmla="*/ 30 w 61"/>
                <a:gd name="T47" fmla="*/ 114 h 114"/>
                <a:gd name="T48" fmla="*/ 24 w 61"/>
                <a:gd name="T49" fmla="*/ 114 h 114"/>
                <a:gd name="T50" fmla="*/ 21 w 61"/>
                <a:gd name="T51" fmla="*/ 113 h 114"/>
                <a:gd name="T52" fmla="*/ 17 w 61"/>
                <a:gd name="T53" fmla="*/ 111 h 114"/>
                <a:gd name="T54" fmla="*/ 14 w 61"/>
                <a:gd name="T55" fmla="*/ 108 h 114"/>
                <a:gd name="T56" fmla="*/ 12 w 61"/>
                <a:gd name="T57" fmla="*/ 106 h 114"/>
                <a:gd name="T58" fmla="*/ 10 w 61"/>
                <a:gd name="T59" fmla="*/ 102 h 114"/>
                <a:gd name="T60" fmla="*/ 9 w 61"/>
                <a:gd name="T61" fmla="*/ 95 h 114"/>
                <a:gd name="T62" fmla="*/ 9 w 61"/>
                <a:gd name="T63" fmla="*/ 95 h 114"/>
                <a:gd name="T64" fmla="*/ 10 w 61"/>
                <a:gd name="T65" fmla="*/ 85 h 114"/>
                <a:gd name="T66" fmla="*/ 12 w 61"/>
                <a:gd name="T67" fmla="*/ 75 h 114"/>
                <a:gd name="T68" fmla="*/ 19 w 61"/>
                <a:gd name="T69" fmla="*/ 39 h 114"/>
                <a:gd name="T70" fmla="*/ 0 w 61"/>
                <a:gd name="T71" fmla="*/ 39 h 114"/>
                <a:gd name="T72" fmla="*/ 3 w 61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114">
                  <a:moveTo>
                    <a:pt x="3" y="27"/>
                  </a:moveTo>
                  <a:lnTo>
                    <a:pt x="22" y="27"/>
                  </a:lnTo>
                  <a:lnTo>
                    <a:pt x="27" y="6"/>
                  </a:lnTo>
                  <a:lnTo>
                    <a:pt x="43" y="0"/>
                  </a:lnTo>
                  <a:lnTo>
                    <a:pt x="39" y="27"/>
                  </a:lnTo>
                  <a:lnTo>
                    <a:pt x="61" y="27"/>
                  </a:lnTo>
                  <a:lnTo>
                    <a:pt x="59" y="39"/>
                  </a:lnTo>
                  <a:lnTo>
                    <a:pt x="35" y="39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25" y="96"/>
                  </a:lnTo>
                  <a:lnTo>
                    <a:pt x="28" y="100"/>
                  </a:lnTo>
                  <a:lnTo>
                    <a:pt x="31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2" y="101"/>
                  </a:lnTo>
                  <a:lnTo>
                    <a:pt x="48" y="100"/>
                  </a:lnTo>
                  <a:lnTo>
                    <a:pt x="46" y="113"/>
                  </a:lnTo>
                  <a:lnTo>
                    <a:pt x="46" y="113"/>
                  </a:lnTo>
                  <a:lnTo>
                    <a:pt x="37" y="114"/>
                  </a:lnTo>
                  <a:lnTo>
                    <a:pt x="30" y="114"/>
                  </a:lnTo>
                  <a:lnTo>
                    <a:pt x="30" y="114"/>
                  </a:lnTo>
                  <a:lnTo>
                    <a:pt x="24" y="114"/>
                  </a:lnTo>
                  <a:lnTo>
                    <a:pt x="21" y="113"/>
                  </a:lnTo>
                  <a:lnTo>
                    <a:pt x="17" y="111"/>
                  </a:lnTo>
                  <a:lnTo>
                    <a:pt x="14" y="108"/>
                  </a:lnTo>
                  <a:lnTo>
                    <a:pt x="12" y="106"/>
                  </a:lnTo>
                  <a:lnTo>
                    <a:pt x="10" y="102"/>
                  </a:lnTo>
                  <a:lnTo>
                    <a:pt x="9" y="95"/>
                  </a:lnTo>
                  <a:lnTo>
                    <a:pt x="9" y="95"/>
                  </a:lnTo>
                  <a:lnTo>
                    <a:pt x="10" y="85"/>
                  </a:lnTo>
                  <a:lnTo>
                    <a:pt x="12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0">
              <a:extLst>
                <a:ext uri="{FF2B5EF4-FFF2-40B4-BE49-F238E27FC236}">
                  <a16:creationId xmlns:a16="http://schemas.microsoft.com/office/drawing/2014/main" id="{7DA1180F-5CA4-4B2A-B086-550B9355B0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0" y="4132"/>
              <a:ext cx="29" cy="42"/>
            </a:xfrm>
            <a:custGeom>
              <a:avLst/>
              <a:gdLst>
                <a:gd name="T0" fmla="*/ 27 w 87"/>
                <a:gd name="T1" fmla="*/ 0 h 126"/>
                <a:gd name="T2" fmla="*/ 42 w 87"/>
                <a:gd name="T3" fmla="*/ 0 h 126"/>
                <a:gd name="T4" fmla="*/ 31 w 87"/>
                <a:gd name="T5" fmla="*/ 52 h 126"/>
                <a:gd name="T6" fmla="*/ 31 w 87"/>
                <a:gd name="T7" fmla="*/ 52 h 126"/>
                <a:gd name="T8" fmla="*/ 31 w 87"/>
                <a:gd name="T9" fmla="*/ 52 h 126"/>
                <a:gd name="T10" fmla="*/ 37 w 87"/>
                <a:gd name="T11" fmla="*/ 46 h 126"/>
                <a:gd name="T12" fmla="*/ 43 w 87"/>
                <a:gd name="T13" fmla="*/ 42 h 126"/>
                <a:gd name="T14" fmla="*/ 50 w 87"/>
                <a:gd name="T15" fmla="*/ 40 h 126"/>
                <a:gd name="T16" fmla="*/ 59 w 87"/>
                <a:gd name="T17" fmla="*/ 38 h 126"/>
                <a:gd name="T18" fmla="*/ 59 w 87"/>
                <a:gd name="T19" fmla="*/ 38 h 126"/>
                <a:gd name="T20" fmla="*/ 65 w 87"/>
                <a:gd name="T21" fmla="*/ 38 h 126"/>
                <a:gd name="T22" fmla="*/ 71 w 87"/>
                <a:gd name="T23" fmla="*/ 40 h 126"/>
                <a:gd name="T24" fmla="*/ 75 w 87"/>
                <a:gd name="T25" fmla="*/ 42 h 126"/>
                <a:gd name="T26" fmla="*/ 79 w 87"/>
                <a:gd name="T27" fmla="*/ 46 h 126"/>
                <a:gd name="T28" fmla="*/ 83 w 87"/>
                <a:gd name="T29" fmla="*/ 49 h 126"/>
                <a:gd name="T30" fmla="*/ 85 w 87"/>
                <a:gd name="T31" fmla="*/ 54 h 126"/>
                <a:gd name="T32" fmla="*/ 86 w 87"/>
                <a:gd name="T33" fmla="*/ 59 h 126"/>
                <a:gd name="T34" fmla="*/ 87 w 87"/>
                <a:gd name="T35" fmla="*/ 66 h 126"/>
                <a:gd name="T36" fmla="*/ 87 w 87"/>
                <a:gd name="T37" fmla="*/ 66 h 126"/>
                <a:gd name="T38" fmla="*/ 86 w 87"/>
                <a:gd name="T39" fmla="*/ 73 h 126"/>
                <a:gd name="T40" fmla="*/ 85 w 87"/>
                <a:gd name="T41" fmla="*/ 81 h 126"/>
                <a:gd name="T42" fmla="*/ 75 w 87"/>
                <a:gd name="T43" fmla="*/ 126 h 126"/>
                <a:gd name="T44" fmla="*/ 60 w 87"/>
                <a:gd name="T45" fmla="*/ 126 h 126"/>
                <a:gd name="T46" fmla="*/ 71 w 87"/>
                <a:gd name="T47" fmla="*/ 75 h 126"/>
                <a:gd name="T48" fmla="*/ 71 w 87"/>
                <a:gd name="T49" fmla="*/ 75 h 126"/>
                <a:gd name="T50" fmla="*/ 72 w 87"/>
                <a:gd name="T51" fmla="*/ 67 h 126"/>
                <a:gd name="T52" fmla="*/ 72 w 87"/>
                <a:gd name="T53" fmla="*/ 67 h 126"/>
                <a:gd name="T54" fmla="*/ 71 w 87"/>
                <a:gd name="T55" fmla="*/ 61 h 126"/>
                <a:gd name="T56" fmla="*/ 67 w 87"/>
                <a:gd name="T57" fmla="*/ 55 h 126"/>
                <a:gd name="T58" fmla="*/ 62 w 87"/>
                <a:gd name="T59" fmla="*/ 53 h 126"/>
                <a:gd name="T60" fmla="*/ 56 w 87"/>
                <a:gd name="T61" fmla="*/ 52 h 126"/>
                <a:gd name="T62" fmla="*/ 56 w 87"/>
                <a:gd name="T63" fmla="*/ 52 h 126"/>
                <a:gd name="T64" fmla="*/ 49 w 87"/>
                <a:gd name="T65" fmla="*/ 53 h 126"/>
                <a:gd name="T66" fmla="*/ 43 w 87"/>
                <a:gd name="T67" fmla="*/ 55 h 126"/>
                <a:gd name="T68" fmla="*/ 39 w 87"/>
                <a:gd name="T69" fmla="*/ 59 h 126"/>
                <a:gd name="T70" fmla="*/ 34 w 87"/>
                <a:gd name="T71" fmla="*/ 63 h 126"/>
                <a:gd name="T72" fmla="*/ 30 w 87"/>
                <a:gd name="T73" fmla="*/ 68 h 126"/>
                <a:gd name="T74" fmla="*/ 28 w 87"/>
                <a:gd name="T75" fmla="*/ 73 h 126"/>
                <a:gd name="T76" fmla="*/ 24 w 87"/>
                <a:gd name="T77" fmla="*/ 83 h 126"/>
                <a:gd name="T78" fmla="*/ 16 w 87"/>
                <a:gd name="T79" fmla="*/ 126 h 126"/>
                <a:gd name="T80" fmla="*/ 0 w 87"/>
                <a:gd name="T81" fmla="*/ 126 h 126"/>
                <a:gd name="T82" fmla="*/ 27 w 87"/>
                <a:gd name="T8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" h="126">
                  <a:moveTo>
                    <a:pt x="27" y="0"/>
                  </a:moveTo>
                  <a:lnTo>
                    <a:pt x="42" y="0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7" y="46"/>
                  </a:lnTo>
                  <a:lnTo>
                    <a:pt x="43" y="42"/>
                  </a:lnTo>
                  <a:lnTo>
                    <a:pt x="50" y="40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65" y="38"/>
                  </a:lnTo>
                  <a:lnTo>
                    <a:pt x="71" y="40"/>
                  </a:lnTo>
                  <a:lnTo>
                    <a:pt x="75" y="42"/>
                  </a:lnTo>
                  <a:lnTo>
                    <a:pt x="79" y="46"/>
                  </a:lnTo>
                  <a:lnTo>
                    <a:pt x="83" y="49"/>
                  </a:lnTo>
                  <a:lnTo>
                    <a:pt x="85" y="54"/>
                  </a:lnTo>
                  <a:lnTo>
                    <a:pt x="86" y="59"/>
                  </a:lnTo>
                  <a:lnTo>
                    <a:pt x="87" y="66"/>
                  </a:lnTo>
                  <a:lnTo>
                    <a:pt x="87" y="66"/>
                  </a:lnTo>
                  <a:lnTo>
                    <a:pt x="86" y="73"/>
                  </a:lnTo>
                  <a:lnTo>
                    <a:pt x="85" y="81"/>
                  </a:lnTo>
                  <a:lnTo>
                    <a:pt x="75" y="126"/>
                  </a:lnTo>
                  <a:lnTo>
                    <a:pt x="60" y="126"/>
                  </a:lnTo>
                  <a:lnTo>
                    <a:pt x="71" y="75"/>
                  </a:lnTo>
                  <a:lnTo>
                    <a:pt x="71" y="75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2" y="53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9" y="53"/>
                  </a:lnTo>
                  <a:lnTo>
                    <a:pt x="43" y="55"/>
                  </a:lnTo>
                  <a:lnTo>
                    <a:pt x="39" y="59"/>
                  </a:lnTo>
                  <a:lnTo>
                    <a:pt x="34" y="63"/>
                  </a:lnTo>
                  <a:lnTo>
                    <a:pt x="30" y="68"/>
                  </a:lnTo>
                  <a:lnTo>
                    <a:pt x="28" y="73"/>
                  </a:lnTo>
                  <a:lnTo>
                    <a:pt x="24" y="83"/>
                  </a:lnTo>
                  <a:lnTo>
                    <a:pt x="16" y="126"/>
                  </a:lnTo>
                  <a:lnTo>
                    <a:pt x="0" y="12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1">
              <a:extLst>
                <a:ext uri="{FF2B5EF4-FFF2-40B4-BE49-F238E27FC236}">
                  <a16:creationId xmlns:a16="http://schemas.microsoft.com/office/drawing/2014/main" id="{3D271C15-196C-452B-B170-36FC384DCF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4" y="4145"/>
              <a:ext cx="27" cy="30"/>
            </a:xfrm>
            <a:custGeom>
              <a:avLst/>
              <a:gdLst>
                <a:gd name="T0" fmla="*/ 66 w 80"/>
                <a:gd name="T1" fmla="*/ 87 h 90"/>
                <a:gd name="T2" fmla="*/ 39 w 80"/>
                <a:gd name="T3" fmla="*/ 90 h 90"/>
                <a:gd name="T4" fmla="*/ 32 w 80"/>
                <a:gd name="T5" fmla="*/ 90 h 90"/>
                <a:gd name="T6" fmla="*/ 18 w 80"/>
                <a:gd name="T7" fmla="*/ 87 h 90"/>
                <a:gd name="T8" fmla="*/ 7 w 80"/>
                <a:gd name="T9" fmla="*/ 77 h 90"/>
                <a:gd name="T10" fmla="*/ 1 w 80"/>
                <a:gd name="T11" fmla="*/ 61 h 90"/>
                <a:gd name="T12" fmla="*/ 0 w 80"/>
                <a:gd name="T13" fmla="*/ 52 h 90"/>
                <a:gd name="T14" fmla="*/ 4 w 80"/>
                <a:gd name="T15" fmla="*/ 34 h 90"/>
                <a:gd name="T16" fmla="*/ 12 w 80"/>
                <a:gd name="T17" fmla="*/ 17 h 90"/>
                <a:gd name="T18" fmla="*/ 27 w 80"/>
                <a:gd name="T19" fmla="*/ 5 h 90"/>
                <a:gd name="T20" fmla="*/ 48 w 80"/>
                <a:gd name="T21" fmla="*/ 0 h 90"/>
                <a:gd name="T22" fmla="*/ 55 w 80"/>
                <a:gd name="T23" fmla="*/ 2 h 90"/>
                <a:gd name="T24" fmla="*/ 67 w 80"/>
                <a:gd name="T25" fmla="*/ 5 h 90"/>
                <a:gd name="T26" fmla="*/ 75 w 80"/>
                <a:gd name="T27" fmla="*/ 14 h 90"/>
                <a:gd name="T28" fmla="*/ 79 w 80"/>
                <a:gd name="T29" fmla="*/ 25 h 90"/>
                <a:gd name="T30" fmla="*/ 80 w 80"/>
                <a:gd name="T31" fmla="*/ 33 h 90"/>
                <a:gd name="T32" fmla="*/ 78 w 80"/>
                <a:gd name="T33" fmla="*/ 49 h 90"/>
                <a:gd name="T34" fmla="*/ 18 w 80"/>
                <a:gd name="T35" fmla="*/ 49 h 90"/>
                <a:gd name="T36" fmla="*/ 17 w 80"/>
                <a:gd name="T37" fmla="*/ 54 h 90"/>
                <a:gd name="T38" fmla="*/ 19 w 80"/>
                <a:gd name="T39" fmla="*/ 65 h 90"/>
                <a:gd name="T40" fmla="*/ 25 w 80"/>
                <a:gd name="T41" fmla="*/ 72 h 90"/>
                <a:gd name="T42" fmla="*/ 33 w 80"/>
                <a:gd name="T43" fmla="*/ 77 h 90"/>
                <a:gd name="T44" fmla="*/ 43 w 80"/>
                <a:gd name="T45" fmla="*/ 77 h 90"/>
                <a:gd name="T46" fmla="*/ 68 w 80"/>
                <a:gd name="T47" fmla="*/ 72 h 90"/>
                <a:gd name="T48" fmla="*/ 63 w 80"/>
                <a:gd name="T49" fmla="*/ 37 h 90"/>
                <a:gd name="T50" fmla="*/ 63 w 80"/>
                <a:gd name="T51" fmla="*/ 30 h 90"/>
                <a:gd name="T52" fmla="*/ 62 w 80"/>
                <a:gd name="T53" fmla="*/ 23 h 90"/>
                <a:gd name="T54" fmla="*/ 56 w 80"/>
                <a:gd name="T55" fmla="*/ 16 h 90"/>
                <a:gd name="T56" fmla="*/ 50 w 80"/>
                <a:gd name="T57" fmla="*/ 14 h 90"/>
                <a:gd name="T58" fmla="*/ 45 w 80"/>
                <a:gd name="T59" fmla="*/ 14 h 90"/>
                <a:gd name="T60" fmla="*/ 37 w 80"/>
                <a:gd name="T61" fmla="*/ 15 h 90"/>
                <a:gd name="T62" fmla="*/ 29 w 80"/>
                <a:gd name="T63" fmla="*/ 21 h 90"/>
                <a:gd name="T64" fmla="*/ 19 w 80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90">
                  <a:moveTo>
                    <a:pt x="66" y="87"/>
                  </a:moveTo>
                  <a:lnTo>
                    <a:pt x="66" y="87"/>
                  </a:lnTo>
                  <a:lnTo>
                    <a:pt x="53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2" y="90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7" y="77"/>
                  </a:lnTo>
                  <a:lnTo>
                    <a:pt x="4" y="71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4"/>
                  </a:lnTo>
                  <a:lnTo>
                    <a:pt x="7" y="25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7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5"/>
                  </a:lnTo>
                  <a:lnTo>
                    <a:pt x="72" y="9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79" y="25"/>
                  </a:lnTo>
                  <a:lnTo>
                    <a:pt x="80" y="33"/>
                  </a:lnTo>
                  <a:lnTo>
                    <a:pt x="80" y="33"/>
                  </a:lnTo>
                  <a:lnTo>
                    <a:pt x="79" y="41"/>
                  </a:lnTo>
                  <a:lnTo>
                    <a:pt x="78" y="49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8" y="60"/>
                  </a:lnTo>
                  <a:lnTo>
                    <a:pt x="19" y="65"/>
                  </a:lnTo>
                  <a:lnTo>
                    <a:pt x="22" y="70"/>
                  </a:lnTo>
                  <a:lnTo>
                    <a:pt x="25" y="72"/>
                  </a:lnTo>
                  <a:lnTo>
                    <a:pt x="29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6" y="76"/>
                  </a:lnTo>
                  <a:lnTo>
                    <a:pt x="68" y="72"/>
                  </a:lnTo>
                  <a:lnTo>
                    <a:pt x="66" y="87"/>
                  </a:lnTo>
                  <a:close/>
                  <a:moveTo>
                    <a:pt x="63" y="37"/>
                  </a:moveTo>
                  <a:lnTo>
                    <a:pt x="63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8" y="18"/>
                  </a:lnTo>
                  <a:lnTo>
                    <a:pt x="56" y="16"/>
                  </a:lnTo>
                  <a:lnTo>
                    <a:pt x="54" y="15"/>
                  </a:lnTo>
                  <a:lnTo>
                    <a:pt x="50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7" y="15"/>
                  </a:lnTo>
                  <a:lnTo>
                    <a:pt x="32" y="17"/>
                  </a:lnTo>
                  <a:lnTo>
                    <a:pt x="29" y="21"/>
                  </a:lnTo>
                  <a:lnTo>
                    <a:pt x="23" y="28"/>
                  </a:lnTo>
                  <a:lnTo>
                    <a:pt x="19" y="37"/>
                  </a:lnTo>
                  <a:lnTo>
                    <a:pt x="63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2">
              <a:extLst>
                <a:ext uri="{FF2B5EF4-FFF2-40B4-BE49-F238E27FC236}">
                  <a16:creationId xmlns:a16="http://schemas.microsoft.com/office/drawing/2014/main" id="{BE43D17A-8BCC-40E9-933F-FE890679E7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70" y="4132"/>
              <a:ext cx="29" cy="42"/>
            </a:xfrm>
            <a:custGeom>
              <a:avLst/>
              <a:gdLst>
                <a:gd name="T0" fmla="*/ 27 w 87"/>
                <a:gd name="T1" fmla="*/ 0 h 126"/>
                <a:gd name="T2" fmla="*/ 42 w 87"/>
                <a:gd name="T3" fmla="*/ 0 h 126"/>
                <a:gd name="T4" fmla="*/ 31 w 87"/>
                <a:gd name="T5" fmla="*/ 52 h 126"/>
                <a:gd name="T6" fmla="*/ 32 w 87"/>
                <a:gd name="T7" fmla="*/ 52 h 126"/>
                <a:gd name="T8" fmla="*/ 32 w 87"/>
                <a:gd name="T9" fmla="*/ 52 h 126"/>
                <a:gd name="T10" fmla="*/ 37 w 87"/>
                <a:gd name="T11" fmla="*/ 46 h 126"/>
                <a:gd name="T12" fmla="*/ 43 w 87"/>
                <a:gd name="T13" fmla="*/ 42 h 126"/>
                <a:gd name="T14" fmla="*/ 52 w 87"/>
                <a:gd name="T15" fmla="*/ 40 h 126"/>
                <a:gd name="T16" fmla="*/ 59 w 87"/>
                <a:gd name="T17" fmla="*/ 38 h 126"/>
                <a:gd name="T18" fmla="*/ 59 w 87"/>
                <a:gd name="T19" fmla="*/ 38 h 126"/>
                <a:gd name="T20" fmla="*/ 65 w 87"/>
                <a:gd name="T21" fmla="*/ 38 h 126"/>
                <a:gd name="T22" fmla="*/ 71 w 87"/>
                <a:gd name="T23" fmla="*/ 40 h 126"/>
                <a:gd name="T24" fmla="*/ 75 w 87"/>
                <a:gd name="T25" fmla="*/ 42 h 126"/>
                <a:gd name="T26" fmla="*/ 79 w 87"/>
                <a:gd name="T27" fmla="*/ 46 h 126"/>
                <a:gd name="T28" fmla="*/ 83 w 87"/>
                <a:gd name="T29" fmla="*/ 49 h 126"/>
                <a:gd name="T30" fmla="*/ 85 w 87"/>
                <a:gd name="T31" fmla="*/ 54 h 126"/>
                <a:gd name="T32" fmla="*/ 87 w 87"/>
                <a:gd name="T33" fmla="*/ 59 h 126"/>
                <a:gd name="T34" fmla="*/ 87 w 87"/>
                <a:gd name="T35" fmla="*/ 66 h 126"/>
                <a:gd name="T36" fmla="*/ 87 w 87"/>
                <a:gd name="T37" fmla="*/ 66 h 126"/>
                <a:gd name="T38" fmla="*/ 87 w 87"/>
                <a:gd name="T39" fmla="*/ 73 h 126"/>
                <a:gd name="T40" fmla="*/ 86 w 87"/>
                <a:gd name="T41" fmla="*/ 81 h 126"/>
                <a:gd name="T42" fmla="*/ 77 w 87"/>
                <a:gd name="T43" fmla="*/ 126 h 126"/>
                <a:gd name="T44" fmla="*/ 60 w 87"/>
                <a:gd name="T45" fmla="*/ 126 h 126"/>
                <a:gd name="T46" fmla="*/ 71 w 87"/>
                <a:gd name="T47" fmla="*/ 75 h 126"/>
                <a:gd name="T48" fmla="*/ 71 w 87"/>
                <a:gd name="T49" fmla="*/ 75 h 126"/>
                <a:gd name="T50" fmla="*/ 72 w 87"/>
                <a:gd name="T51" fmla="*/ 67 h 126"/>
                <a:gd name="T52" fmla="*/ 72 w 87"/>
                <a:gd name="T53" fmla="*/ 67 h 126"/>
                <a:gd name="T54" fmla="*/ 71 w 87"/>
                <a:gd name="T55" fmla="*/ 61 h 126"/>
                <a:gd name="T56" fmla="*/ 67 w 87"/>
                <a:gd name="T57" fmla="*/ 55 h 126"/>
                <a:gd name="T58" fmla="*/ 62 w 87"/>
                <a:gd name="T59" fmla="*/ 53 h 126"/>
                <a:gd name="T60" fmla="*/ 56 w 87"/>
                <a:gd name="T61" fmla="*/ 52 h 126"/>
                <a:gd name="T62" fmla="*/ 56 w 87"/>
                <a:gd name="T63" fmla="*/ 52 h 126"/>
                <a:gd name="T64" fmla="*/ 49 w 87"/>
                <a:gd name="T65" fmla="*/ 53 h 126"/>
                <a:gd name="T66" fmla="*/ 43 w 87"/>
                <a:gd name="T67" fmla="*/ 55 h 126"/>
                <a:gd name="T68" fmla="*/ 38 w 87"/>
                <a:gd name="T69" fmla="*/ 59 h 126"/>
                <a:gd name="T70" fmla="*/ 34 w 87"/>
                <a:gd name="T71" fmla="*/ 63 h 126"/>
                <a:gd name="T72" fmla="*/ 30 w 87"/>
                <a:gd name="T73" fmla="*/ 68 h 126"/>
                <a:gd name="T74" fmla="*/ 28 w 87"/>
                <a:gd name="T75" fmla="*/ 73 h 126"/>
                <a:gd name="T76" fmla="*/ 25 w 87"/>
                <a:gd name="T77" fmla="*/ 83 h 126"/>
                <a:gd name="T78" fmla="*/ 16 w 87"/>
                <a:gd name="T79" fmla="*/ 126 h 126"/>
                <a:gd name="T80" fmla="*/ 0 w 87"/>
                <a:gd name="T81" fmla="*/ 126 h 126"/>
                <a:gd name="T82" fmla="*/ 27 w 87"/>
                <a:gd name="T8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" h="126">
                  <a:moveTo>
                    <a:pt x="27" y="0"/>
                  </a:moveTo>
                  <a:lnTo>
                    <a:pt x="42" y="0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7" y="46"/>
                  </a:lnTo>
                  <a:lnTo>
                    <a:pt x="43" y="42"/>
                  </a:lnTo>
                  <a:lnTo>
                    <a:pt x="52" y="40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65" y="38"/>
                  </a:lnTo>
                  <a:lnTo>
                    <a:pt x="71" y="40"/>
                  </a:lnTo>
                  <a:lnTo>
                    <a:pt x="75" y="42"/>
                  </a:lnTo>
                  <a:lnTo>
                    <a:pt x="79" y="46"/>
                  </a:lnTo>
                  <a:lnTo>
                    <a:pt x="83" y="49"/>
                  </a:lnTo>
                  <a:lnTo>
                    <a:pt x="85" y="54"/>
                  </a:lnTo>
                  <a:lnTo>
                    <a:pt x="87" y="59"/>
                  </a:lnTo>
                  <a:lnTo>
                    <a:pt x="87" y="66"/>
                  </a:lnTo>
                  <a:lnTo>
                    <a:pt x="87" y="66"/>
                  </a:lnTo>
                  <a:lnTo>
                    <a:pt x="87" y="73"/>
                  </a:lnTo>
                  <a:lnTo>
                    <a:pt x="86" y="81"/>
                  </a:lnTo>
                  <a:lnTo>
                    <a:pt x="77" y="126"/>
                  </a:lnTo>
                  <a:lnTo>
                    <a:pt x="60" y="126"/>
                  </a:lnTo>
                  <a:lnTo>
                    <a:pt x="71" y="75"/>
                  </a:lnTo>
                  <a:lnTo>
                    <a:pt x="71" y="75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2" y="53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9" y="53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4" y="63"/>
                  </a:lnTo>
                  <a:lnTo>
                    <a:pt x="30" y="68"/>
                  </a:lnTo>
                  <a:lnTo>
                    <a:pt x="28" y="73"/>
                  </a:lnTo>
                  <a:lnTo>
                    <a:pt x="25" y="83"/>
                  </a:lnTo>
                  <a:lnTo>
                    <a:pt x="16" y="126"/>
                  </a:lnTo>
                  <a:lnTo>
                    <a:pt x="0" y="12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3">
              <a:extLst>
                <a:ext uri="{FF2B5EF4-FFF2-40B4-BE49-F238E27FC236}">
                  <a16:creationId xmlns:a16="http://schemas.microsoft.com/office/drawing/2014/main" id="{AA6CB217-8BE7-4890-B768-0281D8FD71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05" y="4145"/>
              <a:ext cx="27" cy="30"/>
            </a:xfrm>
            <a:custGeom>
              <a:avLst/>
              <a:gdLst>
                <a:gd name="T0" fmla="*/ 65 w 79"/>
                <a:gd name="T1" fmla="*/ 87 h 90"/>
                <a:gd name="T2" fmla="*/ 39 w 79"/>
                <a:gd name="T3" fmla="*/ 90 h 90"/>
                <a:gd name="T4" fmla="*/ 31 w 79"/>
                <a:gd name="T5" fmla="*/ 90 h 90"/>
                <a:gd name="T6" fmla="*/ 17 w 79"/>
                <a:gd name="T7" fmla="*/ 87 h 90"/>
                <a:gd name="T8" fmla="*/ 6 w 79"/>
                <a:gd name="T9" fmla="*/ 77 h 90"/>
                <a:gd name="T10" fmla="*/ 0 w 79"/>
                <a:gd name="T11" fmla="*/ 61 h 90"/>
                <a:gd name="T12" fmla="*/ 0 w 79"/>
                <a:gd name="T13" fmla="*/ 52 h 90"/>
                <a:gd name="T14" fmla="*/ 3 w 79"/>
                <a:gd name="T15" fmla="*/ 34 h 90"/>
                <a:gd name="T16" fmla="*/ 12 w 79"/>
                <a:gd name="T17" fmla="*/ 17 h 90"/>
                <a:gd name="T18" fmla="*/ 26 w 79"/>
                <a:gd name="T19" fmla="*/ 5 h 90"/>
                <a:gd name="T20" fmla="*/ 47 w 79"/>
                <a:gd name="T21" fmla="*/ 0 h 90"/>
                <a:gd name="T22" fmla="*/ 54 w 79"/>
                <a:gd name="T23" fmla="*/ 2 h 90"/>
                <a:gd name="T24" fmla="*/ 66 w 79"/>
                <a:gd name="T25" fmla="*/ 5 h 90"/>
                <a:gd name="T26" fmla="*/ 74 w 79"/>
                <a:gd name="T27" fmla="*/ 14 h 90"/>
                <a:gd name="T28" fmla="*/ 78 w 79"/>
                <a:gd name="T29" fmla="*/ 25 h 90"/>
                <a:gd name="T30" fmla="*/ 79 w 79"/>
                <a:gd name="T31" fmla="*/ 33 h 90"/>
                <a:gd name="T32" fmla="*/ 78 w 79"/>
                <a:gd name="T33" fmla="*/ 49 h 90"/>
                <a:gd name="T34" fmla="*/ 17 w 79"/>
                <a:gd name="T35" fmla="*/ 49 h 90"/>
                <a:gd name="T36" fmla="*/ 17 w 79"/>
                <a:gd name="T37" fmla="*/ 54 h 90"/>
                <a:gd name="T38" fmla="*/ 18 w 79"/>
                <a:gd name="T39" fmla="*/ 65 h 90"/>
                <a:gd name="T40" fmla="*/ 24 w 79"/>
                <a:gd name="T41" fmla="*/ 72 h 90"/>
                <a:gd name="T42" fmla="*/ 32 w 79"/>
                <a:gd name="T43" fmla="*/ 77 h 90"/>
                <a:gd name="T44" fmla="*/ 43 w 79"/>
                <a:gd name="T45" fmla="*/ 77 h 90"/>
                <a:gd name="T46" fmla="*/ 67 w 79"/>
                <a:gd name="T47" fmla="*/ 72 h 90"/>
                <a:gd name="T48" fmla="*/ 62 w 79"/>
                <a:gd name="T49" fmla="*/ 37 h 90"/>
                <a:gd name="T50" fmla="*/ 63 w 79"/>
                <a:gd name="T51" fmla="*/ 30 h 90"/>
                <a:gd name="T52" fmla="*/ 62 w 79"/>
                <a:gd name="T53" fmla="*/ 23 h 90"/>
                <a:gd name="T54" fmla="*/ 56 w 79"/>
                <a:gd name="T55" fmla="*/ 16 h 90"/>
                <a:gd name="T56" fmla="*/ 49 w 79"/>
                <a:gd name="T57" fmla="*/ 14 h 90"/>
                <a:gd name="T58" fmla="*/ 44 w 79"/>
                <a:gd name="T59" fmla="*/ 14 h 90"/>
                <a:gd name="T60" fmla="*/ 36 w 79"/>
                <a:gd name="T61" fmla="*/ 15 h 90"/>
                <a:gd name="T62" fmla="*/ 28 w 79"/>
                <a:gd name="T63" fmla="*/ 21 h 90"/>
                <a:gd name="T64" fmla="*/ 18 w 79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0">
                  <a:moveTo>
                    <a:pt x="65" y="87"/>
                  </a:moveTo>
                  <a:lnTo>
                    <a:pt x="65" y="87"/>
                  </a:lnTo>
                  <a:lnTo>
                    <a:pt x="51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9"/>
                  </a:lnTo>
                  <a:lnTo>
                    <a:pt x="17" y="87"/>
                  </a:lnTo>
                  <a:lnTo>
                    <a:pt x="12" y="82"/>
                  </a:lnTo>
                  <a:lnTo>
                    <a:pt x="6" y="77"/>
                  </a:lnTo>
                  <a:lnTo>
                    <a:pt x="3" y="7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3" y="34"/>
                  </a:lnTo>
                  <a:lnTo>
                    <a:pt x="6" y="25"/>
                  </a:lnTo>
                  <a:lnTo>
                    <a:pt x="12" y="17"/>
                  </a:lnTo>
                  <a:lnTo>
                    <a:pt x="18" y="10"/>
                  </a:lnTo>
                  <a:lnTo>
                    <a:pt x="26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0" y="9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8" y="25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8" y="41"/>
                  </a:lnTo>
                  <a:lnTo>
                    <a:pt x="78" y="49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8" y="65"/>
                  </a:lnTo>
                  <a:lnTo>
                    <a:pt x="20" y="70"/>
                  </a:lnTo>
                  <a:lnTo>
                    <a:pt x="24" y="72"/>
                  </a:lnTo>
                  <a:lnTo>
                    <a:pt x="28" y="75"/>
                  </a:lnTo>
                  <a:lnTo>
                    <a:pt x="32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5" y="76"/>
                  </a:lnTo>
                  <a:lnTo>
                    <a:pt x="67" y="72"/>
                  </a:lnTo>
                  <a:lnTo>
                    <a:pt x="65" y="87"/>
                  </a:lnTo>
                  <a:close/>
                  <a:moveTo>
                    <a:pt x="62" y="37"/>
                  </a:moveTo>
                  <a:lnTo>
                    <a:pt x="62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9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9" y="14"/>
                  </a:lnTo>
                  <a:lnTo>
                    <a:pt x="36" y="15"/>
                  </a:lnTo>
                  <a:lnTo>
                    <a:pt x="31" y="17"/>
                  </a:lnTo>
                  <a:lnTo>
                    <a:pt x="28" y="21"/>
                  </a:lnTo>
                  <a:lnTo>
                    <a:pt x="23" y="28"/>
                  </a:lnTo>
                  <a:lnTo>
                    <a:pt x="18" y="37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4">
              <a:extLst>
                <a:ext uri="{FF2B5EF4-FFF2-40B4-BE49-F238E27FC236}">
                  <a16:creationId xmlns:a16="http://schemas.microsoft.com/office/drawing/2014/main" id="{93DB4A2F-F414-497F-8011-86D7FE2094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35" y="4145"/>
              <a:ext cx="26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4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40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2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2 w 77"/>
                <a:gd name="T69" fmla="*/ 53 h 90"/>
                <a:gd name="T70" fmla="*/ 17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31 w 77"/>
                <a:gd name="T77" fmla="*/ 77 h 90"/>
                <a:gd name="T78" fmla="*/ 35 w 77"/>
                <a:gd name="T79" fmla="*/ 77 h 90"/>
                <a:gd name="T80" fmla="*/ 46 w 77"/>
                <a:gd name="T81" fmla="*/ 72 h 90"/>
                <a:gd name="T82" fmla="*/ 52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0" y="81"/>
                  </a:lnTo>
                  <a:lnTo>
                    <a:pt x="42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1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29" y="36"/>
                  </a:lnTo>
                  <a:lnTo>
                    <a:pt x="4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4" y="16"/>
                  </a:lnTo>
                  <a:lnTo>
                    <a:pt x="51" y="15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20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6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7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7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2" y="63"/>
                  </a:lnTo>
                  <a:lnTo>
                    <a:pt x="56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5">
              <a:extLst>
                <a:ext uri="{FF2B5EF4-FFF2-40B4-BE49-F238E27FC236}">
                  <a16:creationId xmlns:a16="http://schemas.microsoft.com/office/drawing/2014/main" id="{83DA7E65-7E9E-45E1-91C4-A3520ACAF0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7" y="4145"/>
              <a:ext cx="22" cy="29"/>
            </a:xfrm>
            <a:custGeom>
              <a:avLst/>
              <a:gdLst>
                <a:gd name="T0" fmla="*/ 15 w 66"/>
                <a:gd name="T1" fmla="*/ 16 h 88"/>
                <a:gd name="T2" fmla="*/ 15 w 66"/>
                <a:gd name="T3" fmla="*/ 16 h 88"/>
                <a:gd name="T4" fmla="*/ 18 w 66"/>
                <a:gd name="T5" fmla="*/ 3 h 88"/>
                <a:gd name="T6" fmla="*/ 32 w 66"/>
                <a:gd name="T7" fmla="*/ 3 h 88"/>
                <a:gd name="T8" fmla="*/ 29 w 66"/>
                <a:gd name="T9" fmla="*/ 16 h 88"/>
                <a:gd name="T10" fmla="*/ 29 w 66"/>
                <a:gd name="T11" fmla="*/ 16 h 88"/>
                <a:gd name="T12" fmla="*/ 29 w 66"/>
                <a:gd name="T13" fmla="*/ 16 h 88"/>
                <a:gd name="T14" fmla="*/ 34 w 66"/>
                <a:gd name="T15" fmla="*/ 10 h 88"/>
                <a:gd name="T16" fmla="*/ 40 w 66"/>
                <a:gd name="T17" fmla="*/ 5 h 88"/>
                <a:gd name="T18" fmla="*/ 49 w 66"/>
                <a:gd name="T19" fmla="*/ 2 h 88"/>
                <a:gd name="T20" fmla="*/ 59 w 66"/>
                <a:gd name="T21" fmla="*/ 0 h 88"/>
                <a:gd name="T22" fmla="*/ 59 w 66"/>
                <a:gd name="T23" fmla="*/ 0 h 88"/>
                <a:gd name="T24" fmla="*/ 62 w 66"/>
                <a:gd name="T25" fmla="*/ 0 h 88"/>
                <a:gd name="T26" fmla="*/ 66 w 66"/>
                <a:gd name="T27" fmla="*/ 2 h 88"/>
                <a:gd name="T28" fmla="*/ 63 w 66"/>
                <a:gd name="T29" fmla="*/ 16 h 88"/>
                <a:gd name="T30" fmla="*/ 63 w 66"/>
                <a:gd name="T31" fmla="*/ 16 h 88"/>
                <a:gd name="T32" fmla="*/ 56 w 66"/>
                <a:gd name="T33" fmla="*/ 15 h 88"/>
                <a:gd name="T34" fmla="*/ 56 w 66"/>
                <a:gd name="T35" fmla="*/ 15 h 88"/>
                <a:gd name="T36" fmla="*/ 49 w 66"/>
                <a:gd name="T37" fmla="*/ 15 h 88"/>
                <a:gd name="T38" fmla="*/ 43 w 66"/>
                <a:gd name="T39" fmla="*/ 17 h 88"/>
                <a:gd name="T40" fmla="*/ 38 w 66"/>
                <a:gd name="T41" fmla="*/ 22 h 88"/>
                <a:gd name="T42" fmla="*/ 34 w 66"/>
                <a:gd name="T43" fmla="*/ 27 h 88"/>
                <a:gd name="T44" fmla="*/ 31 w 66"/>
                <a:gd name="T45" fmla="*/ 31 h 88"/>
                <a:gd name="T46" fmla="*/ 28 w 66"/>
                <a:gd name="T47" fmla="*/ 36 h 88"/>
                <a:gd name="T48" fmla="*/ 25 w 66"/>
                <a:gd name="T49" fmla="*/ 46 h 88"/>
                <a:gd name="T50" fmla="*/ 15 w 66"/>
                <a:gd name="T51" fmla="*/ 88 h 88"/>
                <a:gd name="T52" fmla="*/ 0 w 66"/>
                <a:gd name="T53" fmla="*/ 88 h 88"/>
                <a:gd name="T54" fmla="*/ 15 w 66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8">
                  <a:moveTo>
                    <a:pt x="15" y="16"/>
                  </a:moveTo>
                  <a:lnTo>
                    <a:pt x="15" y="16"/>
                  </a:lnTo>
                  <a:lnTo>
                    <a:pt x="18" y="3"/>
                  </a:lnTo>
                  <a:lnTo>
                    <a:pt x="32" y="3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9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8" y="22"/>
                  </a:lnTo>
                  <a:lnTo>
                    <a:pt x="34" y="27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5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6">
              <a:extLst>
                <a:ext uri="{FF2B5EF4-FFF2-40B4-BE49-F238E27FC236}">
                  <a16:creationId xmlns:a16="http://schemas.microsoft.com/office/drawing/2014/main" id="{AEF334F0-9FE5-42CE-BA59-8FBA09CF20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0" y="4137"/>
              <a:ext cx="20" cy="38"/>
            </a:xfrm>
            <a:custGeom>
              <a:avLst/>
              <a:gdLst>
                <a:gd name="T0" fmla="*/ 1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2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7 w 60"/>
                <a:gd name="T13" fmla="*/ 39 h 114"/>
                <a:gd name="T14" fmla="*/ 33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4 w 60"/>
                <a:gd name="T21" fmla="*/ 93 h 114"/>
                <a:gd name="T22" fmla="*/ 24 w 60"/>
                <a:gd name="T23" fmla="*/ 93 h 114"/>
                <a:gd name="T24" fmla="*/ 24 w 60"/>
                <a:gd name="T25" fmla="*/ 96 h 114"/>
                <a:gd name="T26" fmla="*/ 26 w 60"/>
                <a:gd name="T27" fmla="*/ 100 h 114"/>
                <a:gd name="T28" fmla="*/ 30 w 60"/>
                <a:gd name="T29" fmla="*/ 101 h 114"/>
                <a:gd name="T30" fmla="*/ 35 w 60"/>
                <a:gd name="T31" fmla="*/ 101 h 114"/>
                <a:gd name="T32" fmla="*/ 35 w 60"/>
                <a:gd name="T33" fmla="*/ 101 h 114"/>
                <a:gd name="T34" fmla="*/ 41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9 w 60"/>
                <a:gd name="T45" fmla="*/ 114 h 114"/>
                <a:gd name="T46" fmla="*/ 29 w 60"/>
                <a:gd name="T47" fmla="*/ 114 h 114"/>
                <a:gd name="T48" fmla="*/ 23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2 w 60"/>
                <a:gd name="T55" fmla="*/ 108 h 114"/>
                <a:gd name="T56" fmla="*/ 11 w 60"/>
                <a:gd name="T57" fmla="*/ 106 h 114"/>
                <a:gd name="T58" fmla="*/ 8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8 w 60"/>
                <a:gd name="T65" fmla="*/ 85 h 114"/>
                <a:gd name="T66" fmla="*/ 11 w 60"/>
                <a:gd name="T67" fmla="*/ 75 h 114"/>
                <a:gd name="T68" fmla="*/ 18 w 60"/>
                <a:gd name="T69" fmla="*/ 39 h 114"/>
                <a:gd name="T70" fmla="*/ 0 w 60"/>
                <a:gd name="T71" fmla="*/ 39 h 114"/>
                <a:gd name="T72" fmla="*/ 1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1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2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7" y="39"/>
                  </a:lnTo>
                  <a:lnTo>
                    <a:pt x="33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4" y="93"/>
                  </a:lnTo>
                  <a:lnTo>
                    <a:pt x="24" y="93"/>
                  </a:lnTo>
                  <a:lnTo>
                    <a:pt x="24" y="96"/>
                  </a:lnTo>
                  <a:lnTo>
                    <a:pt x="26" y="100"/>
                  </a:lnTo>
                  <a:lnTo>
                    <a:pt x="30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41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9" y="114"/>
                  </a:lnTo>
                  <a:lnTo>
                    <a:pt x="29" y="114"/>
                  </a:lnTo>
                  <a:lnTo>
                    <a:pt x="23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2" y="108"/>
                  </a:lnTo>
                  <a:lnTo>
                    <a:pt x="11" y="106"/>
                  </a:lnTo>
                  <a:lnTo>
                    <a:pt x="8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85"/>
                  </a:lnTo>
                  <a:lnTo>
                    <a:pt x="11" y="75"/>
                  </a:lnTo>
                  <a:lnTo>
                    <a:pt x="18" y="39"/>
                  </a:lnTo>
                  <a:lnTo>
                    <a:pt x="0" y="39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">
              <a:extLst>
                <a:ext uri="{FF2B5EF4-FFF2-40B4-BE49-F238E27FC236}">
                  <a16:creationId xmlns:a16="http://schemas.microsoft.com/office/drawing/2014/main" id="{01E8CEB7-6F6A-417F-B045-594D0CD07A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27" y="4145"/>
              <a:ext cx="28" cy="30"/>
            </a:xfrm>
            <a:custGeom>
              <a:avLst/>
              <a:gdLst>
                <a:gd name="T0" fmla="*/ 47 w 85"/>
                <a:gd name="T1" fmla="*/ 0 h 90"/>
                <a:gd name="T2" fmla="*/ 64 w 85"/>
                <a:gd name="T3" fmla="*/ 3 h 90"/>
                <a:gd name="T4" fmla="*/ 76 w 85"/>
                <a:gd name="T5" fmla="*/ 10 h 90"/>
                <a:gd name="T6" fmla="*/ 83 w 85"/>
                <a:gd name="T7" fmla="*/ 22 h 90"/>
                <a:gd name="T8" fmla="*/ 85 w 85"/>
                <a:gd name="T9" fmla="*/ 37 h 90"/>
                <a:gd name="T10" fmla="*/ 85 w 85"/>
                <a:gd name="T11" fmla="*/ 48 h 90"/>
                <a:gd name="T12" fmla="*/ 78 w 85"/>
                <a:gd name="T13" fmla="*/ 67 h 90"/>
                <a:gd name="T14" fmla="*/ 66 w 85"/>
                <a:gd name="T15" fmla="*/ 82 h 90"/>
                <a:gd name="T16" fmla="*/ 48 w 85"/>
                <a:gd name="T17" fmla="*/ 89 h 90"/>
                <a:gd name="T18" fmla="*/ 38 w 85"/>
                <a:gd name="T19" fmla="*/ 90 h 90"/>
                <a:gd name="T20" fmla="*/ 22 w 85"/>
                <a:gd name="T21" fmla="*/ 88 h 90"/>
                <a:gd name="T22" fmla="*/ 9 w 85"/>
                <a:gd name="T23" fmla="*/ 81 h 90"/>
                <a:gd name="T24" fmla="*/ 2 w 85"/>
                <a:gd name="T25" fmla="*/ 69 h 90"/>
                <a:gd name="T26" fmla="*/ 0 w 85"/>
                <a:gd name="T27" fmla="*/ 52 h 90"/>
                <a:gd name="T28" fmla="*/ 0 w 85"/>
                <a:gd name="T29" fmla="*/ 42 h 90"/>
                <a:gd name="T30" fmla="*/ 7 w 85"/>
                <a:gd name="T31" fmla="*/ 23 h 90"/>
                <a:gd name="T32" fmla="*/ 19 w 85"/>
                <a:gd name="T33" fmla="*/ 9 h 90"/>
                <a:gd name="T34" fmla="*/ 37 w 85"/>
                <a:gd name="T35" fmla="*/ 2 h 90"/>
                <a:gd name="T36" fmla="*/ 47 w 85"/>
                <a:gd name="T37" fmla="*/ 0 h 90"/>
                <a:gd name="T38" fmla="*/ 38 w 85"/>
                <a:gd name="T39" fmla="*/ 77 h 90"/>
                <a:gd name="T40" fmla="*/ 50 w 85"/>
                <a:gd name="T41" fmla="*/ 75 h 90"/>
                <a:gd name="T42" fmla="*/ 60 w 85"/>
                <a:gd name="T43" fmla="*/ 65 h 90"/>
                <a:gd name="T44" fmla="*/ 66 w 85"/>
                <a:gd name="T45" fmla="*/ 52 h 90"/>
                <a:gd name="T46" fmla="*/ 69 w 85"/>
                <a:gd name="T47" fmla="*/ 37 h 90"/>
                <a:gd name="T48" fmla="*/ 69 w 85"/>
                <a:gd name="T49" fmla="*/ 33 h 90"/>
                <a:gd name="T50" fmla="*/ 66 w 85"/>
                <a:gd name="T51" fmla="*/ 24 h 90"/>
                <a:gd name="T52" fmla="*/ 60 w 85"/>
                <a:gd name="T53" fmla="*/ 17 h 90"/>
                <a:gd name="T54" fmla="*/ 52 w 85"/>
                <a:gd name="T55" fmla="*/ 14 h 90"/>
                <a:gd name="T56" fmla="*/ 47 w 85"/>
                <a:gd name="T57" fmla="*/ 14 h 90"/>
                <a:gd name="T58" fmla="*/ 33 w 85"/>
                <a:gd name="T59" fmla="*/ 17 h 90"/>
                <a:gd name="T60" fmla="*/ 23 w 85"/>
                <a:gd name="T61" fmla="*/ 27 h 90"/>
                <a:gd name="T62" fmla="*/ 18 w 85"/>
                <a:gd name="T63" fmla="*/ 40 h 90"/>
                <a:gd name="T64" fmla="*/ 16 w 85"/>
                <a:gd name="T65" fmla="*/ 53 h 90"/>
                <a:gd name="T66" fmla="*/ 16 w 85"/>
                <a:gd name="T67" fmla="*/ 58 h 90"/>
                <a:gd name="T68" fmla="*/ 19 w 85"/>
                <a:gd name="T69" fmla="*/ 67 h 90"/>
                <a:gd name="T70" fmla="*/ 25 w 85"/>
                <a:gd name="T71" fmla="*/ 73 h 90"/>
                <a:gd name="T72" fmla="*/ 33 w 85"/>
                <a:gd name="T73" fmla="*/ 77 h 90"/>
                <a:gd name="T74" fmla="*/ 38 w 85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90">
                  <a:moveTo>
                    <a:pt x="47" y="0"/>
                  </a:moveTo>
                  <a:lnTo>
                    <a:pt x="47" y="0"/>
                  </a:lnTo>
                  <a:lnTo>
                    <a:pt x="56" y="2"/>
                  </a:lnTo>
                  <a:lnTo>
                    <a:pt x="64" y="3"/>
                  </a:lnTo>
                  <a:lnTo>
                    <a:pt x="70" y="6"/>
                  </a:lnTo>
                  <a:lnTo>
                    <a:pt x="76" y="10"/>
                  </a:lnTo>
                  <a:lnTo>
                    <a:pt x="79" y="16"/>
                  </a:lnTo>
                  <a:lnTo>
                    <a:pt x="83" y="22"/>
                  </a:lnTo>
                  <a:lnTo>
                    <a:pt x="85" y="29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8"/>
                  </a:lnTo>
                  <a:lnTo>
                    <a:pt x="83" y="59"/>
                  </a:lnTo>
                  <a:lnTo>
                    <a:pt x="78" y="67"/>
                  </a:lnTo>
                  <a:lnTo>
                    <a:pt x="74" y="75"/>
                  </a:lnTo>
                  <a:lnTo>
                    <a:pt x="66" y="82"/>
                  </a:lnTo>
                  <a:lnTo>
                    <a:pt x="58" y="87"/>
                  </a:lnTo>
                  <a:lnTo>
                    <a:pt x="48" y="89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29" y="90"/>
                  </a:lnTo>
                  <a:lnTo>
                    <a:pt x="22" y="88"/>
                  </a:lnTo>
                  <a:lnTo>
                    <a:pt x="15" y="85"/>
                  </a:lnTo>
                  <a:lnTo>
                    <a:pt x="9" y="81"/>
                  </a:lnTo>
                  <a:lnTo>
                    <a:pt x="6" y="76"/>
                  </a:lnTo>
                  <a:lnTo>
                    <a:pt x="2" y="69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9" y="9"/>
                  </a:lnTo>
                  <a:lnTo>
                    <a:pt x="27" y="4"/>
                  </a:lnTo>
                  <a:lnTo>
                    <a:pt x="37" y="2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38" y="77"/>
                  </a:moveTo>
                  <a:lnTo>
                    <a:pt x="38" y="77"/>
                  </a:lnTo>
                  <a:lnTo>
                    <a:pt x="44" y="77"/>
                  </a:lnTo>
                  <a:lnTo>
                    <a:pt x="50" y="75"/>
                  </a:lnTo>
                  <a:lnTo>
                    <a:pt x="56" y="70"/>
                  </a:lnTo>
                  <a:lnTo>
                    <a:pt x="60" y="65"/>
                  </a:lnTo>
                  <a:lnTo>
                    <a:pt x="64" y="59"/>
                  </a:lnTo>
                  <a:lnTo>
                    <a:pt x="66" y="52"/>
                  </a:lnTo>
                  <a:lnTo>
                    <a:pt x="69" y="45"/>
                  </a:lnTo>
                  <a:lnTo>
                    <a:pt x="69" y="37"/>
                  </a:lnTo>
                  <a:lnTo>
                    <a:pt x="69" y="37"/>
                  </a:lnTo>
                  <a:lnTo>
                    <a:pt x="69" y="33"/>
                  </a:lnTo>
                  <a:lnTo>
                    <a:pt x="68" y="29"/>
                  </a:lnTo>
                  <a:lnTo>
                    <a:pt x="66" y="24"/>
                  </a:lnTo>
                  <a:lnTo>
                    <a:pt x="64" y="21"/>
                  </a:lnTo>
                  <a:lnTo>
                    <a:pt x="60" y="17"/>
                  </a:lnTo>
                  <a:lnTo>
                    <a:pt x="57" y="15"/>
                  </a:lnTo>
                  <a:lnTo>
                    <a:pt x="52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0" y="15"/>
                  </a:lnTo>
                  <a:lnTo>
                    <a:pt x="33" y="17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0" y="33"/>
                  </a:lnTo>
                  <a:lnTo>
                    <a:pt x="18" y="40"/>
                  </a:lnTo>
                  <a:lnTo>
                    <a:pt x="16" y="47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8"/>
                  </a:lnTo>
                  <a:lnTo>
                    <a:pt x="18" y="63"/>
                  </a:lnTo>
                  <a:lnTo>
                    <a:pt x="19" y="67"/>
                  </a:lnTo>
                  <a:lnTo>
                    <a:pt x="21" y="71"/>
                  </a:lnTo>
                  <a:lnTo>
                    <a:pt x="25" y="73"/>
                  </a:lnTo>
                  <a:lnTo>
                    <a:pt x="28" y="76"/>
                  </a:lnTo>
                  <a:lnTo>
                    <a:pt x="33" y="77"/>
                  </a:lnTo>
                  <a:lnTo>
                    <a:pt x="38" y="77"/>
                  </a:lnTo>
                  <a:lnTo>
                    <a:pt x="38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">
              <a:extLst>
                <a:ext uri="{FF2B5EF4-FFF2-40B4-BE49-F238E27FC236}">
                  <a16:creationId xmlns:a16="http://schemas.microsoft.com/office/drawing/2014/main" id="{E18C9E32-55D2-4DCF-A857-A0F12301E0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1" y="4132"/>
              <a:ext cx="24" cy="42"/>
            </a:xfrm>
            <a:custGeom>
              <a:avLst/>
              <a:gdLst>
                <a:gd name="T0" fmla="*/ 21 w 72"/>
                <a:gd name="T1" fmla="*/ 55 h 128"/>
                <a:gd name="T2" fmla="*/ 0 w 72"/>
                <a:gd name="T3" fmla="*/ 55 h 128"/>
                <a:gd name="T4" fmla="*/ 3 w 72"/>
                <a:gd name="T5" fmla="*/ 43 h 128"/>
                <a:gd name="T6" fmla="*/ 24 w 72"/>
                <a:gd name="T7" fmla="*/ 43 h 128"/>
                <a:gd name="T8" fmla="*/ 25 w 72"/>
                <a:gd name="T9" fmla="*/ 34 h 128"/>
                <a:gd name="T10" fmla="*/ 25 w 72"/>
                <a:gd name="T11" fmla="*/ 34 h 128"/>
                <a:gd name="T12" fmla="*/ 29 w 72"/>
                <a:gd name="T13" fmla="*/ 22 h 128"/>
                <a:gd name="T14" fmla="*/ 31 w 72"/>
                <a:gd name="T15" fmla="*/ 16 h 128"/>
                <a:gd name="T16" fmla="*/ 35 w 72"/>
                <a:gd name="T17" fmla="*/ 12 h 128"/>
                <a:gd name="T18" fmla="*/ 40 w 72"/>
                <a:gd name="T19" fmla="*/ 7 h 128"/>
                <a:gd name="T20" fmla="*/ 44 w 72"/>
                <a:gd name="T21" fmla="*/ 3 h 128"/>
                <a:gd name="T22" fmla="*/ 52 w 72"/>
                <a:gd name="T23" fmla="*/ 1 h 128"/>
                <a:gd name="T24" fmla="*/ 60 w 72"/>
                <a:gd name="T25" fmla="*/ 0 h 128"/>
                <a:gd name="T26" fmla="*/ 60 w 72"/>
                <a:gd name="T27" fmla="*/ 0 h 128"/>
                <a:gd name="T28" fmla="*/ 66 w 72"/>
                <a:gd name="T29" fmla="*/ 1 h 128"/>
                <a:gd name="T30" fmla="*/ 72 w 72"/>
                <a:gd name="T31" fmla="*/ 2 h 128"/>
                <a:gd name="T32" fmla="*/ 68 w 72"/>
                <a:gd name="T33" fmla="*/ 14 h 128"/>
                <a:gd name="T34" fmla="*/ 68 w 72"/>
                <a:gd name="T35" fmla="*/ 14 h 128"/>
                <a:gd name="T36" fmla="*/ 61 w 72"/>
                <a:gd name="T37" fmla="*/ 13 h 128"/>
                <a:gd name="T38" fmla="*/ 61 w 72"/>
                <a:gd name="T39" fmla="*/ 13 h 128"/>
                <a:gd name="T40" fmla="*/ 56 w 72"/>
                <a:gd name="T41" fmla="*/ 13 h 128"/>
                <a:gd name="T42" fmla="*/ 53 w 72"/>
                <a:gd name="T43" fmla="*/ 15 h 128"/>
                <a:gd name="T44" fmla="*/ 49 w 72"/>
                <a:gd name="T45" fmla="*/ 16 h 128"/>
                <a:gd name="T46" fmla="*/ 47 w 72"/>
                <a:gd name="T47" fmla="*/ 20 h 128"/>
                <a:gd name="T48" fmla="*/ 43 w 72"/>
                <a:gd name="T49" fmla="*/ 27 h 128"/>
                <a:gd name="T50" fmla="*/ 41 w 72"/>
                <a:gd name="T51" fmla="*/ 34 h 128"/>
                <a:gd name="T52" fmla="*/ 40 w 72"/>
                <a:gd name="T53" fmla="*/ 43 h 128"/>
                <a:gd name="T54" fmla="*/ 62 w 72"/>
                <a:gd name="T55" fmla="*/ 43 h 128"/>
                <a:gd name="T56" fmla="*/ 60 w 72"/>
                <a:gd name="T57" fmla="*/ 55 h 128"/>
                <a:gd name="T58" fmla="*/ 37 w 72"/>
                <a:gd name="T59" fmla="*/ 55 h 128"/>
                <a:gd name="T60" fmla="*/ 21 w 72"/>
                <a:gd name="T61" fmla="*/ 128 h 128"/>
                <a:gd name="T62" fmla="*/ 5 w 72"/>
                <a:gd name="T63" fmla="*/ 128 h 128"/>
                <a:gd name="T64" fmla="*/ 21 w 72"/>
                <a:gd name="T65" fmla="*/ 5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8">
                  <a:moveTo>
                    <a:pt x="21" y="55"/>
                  </a:moveTo>
                  <a:lnTo>
                    <a:pt x="0" y="55"/>
                  </a:lnTo>
                  <a:lnTo>
                    <a:pt x="3" y="43"/>
                  </a:lnTo>
                  <a:lnTo>
                    <a:pt x="24" y="43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9" y="22"/>
                  </a:lnTo>
                  <a:lnTo>
                    <a:pt x="31" y="16"/>
                  </a:lnTo>
                  <a:lnTo>
                    <a:pt x="35" y="12"/>
                  </a:lnTo>
                  <a:lnTo>
                    <a:pt x="40" y="7"/>
                  </a:lnTo>
                  <a:lnTo>
                    <a:pt x="44" y="3"/>
                  </a:lnTo>
                  <a:lnTo>
                    <a:pt x="52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6" y="1"/>
                  </a:lnTo>
                  <a:lnTo>
                    <a:pt x="72" y="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6" y="13"/>
                  </a:lnTo>
                  <a:lnTo>
                    <a:pt x="53" y="15"/>
                  </a:lnTo>
                  <a:lnTo>
                    <a:pt x="49" y="16"/>
                  </a:lnTo>
                  <a:lnTo>
                    <a:pt x="47" y="20"/>
                  </a:lnTo>
                  <a:lnTo>
                    <a:pt x="43" y="27"/>
                  </a:lnTo>
                  <a:lnTo>
                    <a:pt x="41" y="34"/>
                  </a:lnTo>
                  <a:lnTo>
                    <a:pt x="40" y="43"/>
                  </a:lnTo>
                  <a:lnTo>
                    <a:pt x="62" y="43"/>
                  </a:lnTo>
                  <a:lnTo>
                    <a:pt x="60" y="55"/>
                  </a:lnTo>
                  <a:lnTo>
                    <a:pt x="37" y="55"/>
                  </a:lnTo>
                  <a:lnTo>
                    <a:pt x="21" y="128"/>
                  </a:lnTo>
                  <a:lnTo>
                    <a:pt x="5" y="128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9">
              <a:extLst>
                <a:ext uri="{FF2B5EF4-FFF2-40B4-BE49-F238E27FC236}">
                  <a16:creationId xmlns:a16="http://schemas.microsoft.com/office/drawing/2014/main" id="{DAE2E944-4F26-46FA-B80F-CEAD6307FF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98" y="4145"/>
              <a:ext cx="29" cy="30"/>
            </a:xfrm>
            <a:custGeom>
              <a:avLst/>
              <a:gdLst>
                <a:gd name="T0" fmla="*/ 49 w 87"/>
                <a:gd name="T1" fmla="*/ 0 h 90"/>
                <a:gd name="T2" fmla="*/ 64 w 87"/>
                <a:gd name="T3" fmla="*/ 3 h 90"/>
                <a:gd name="T4" fmla="*/ 76 w 87"/>
                <a:gd name="T5" fmla="*/ 10 h 90"/>
                <a:gd name="T6" fmla="*/ 85 w 87"/>
                <a:gd name="T7" fmla="*/ 22 h 90"/>
                <a:gd name="T8" fmla="*/ 87 w 87"/>
                <a:gd name="T9" fmla="*/ 37 h 90"/>
                <a:gd name="T10" fmla="*/ 86 w 87"/>
                <a:gd name="T11" fmla="*/ 48 h 90"/>
                <a:gd name="T12" fmla="*/ 80 w 87"/>
                <a:gd name="T13" fmla="*/ 67 h 90"/>
                <a:gd name="T14" fmla="*/ 68 w 87"/>
                <a:gd name="T15" fmla="*/ 82 h 90"/>
                <a:gd name="T16" fmla="*/ 50 w 87"/>
                <a:gd name="T17" fmla="*/ 89 h 90"/>
                <a:gd name="T18" fmla="*/ 39 w 87"/>
                <a:gd name="T19" fmla="*/ 90 h 90"/>
                <a:gd name="T20" fmla="*/ 24 w 87"/>
                <a:gd name="T21" fmla="*/ 88 h 90"/>
                <a:gd name="T22" fmla="*/ 11 w 87"/>
                <a:gd name="T23" fmla="*/ 81 h 90"/>
                <a:gd name="T24" fmla="*/ 4 w 87"/>
                <a:gd name="T25" fmla="*/ 69 h 90"/>
                <a:gd name="T26" fmla="*/ 0 w 87"/>
                <a:gd name="T27" fmla="*/ 52 h 90"/>
                <a:gd name="T28" fmla="*/ 1 w 87"/>
                <a:gd name="T29" fmla="*/ 42 h 90"/>
                <a:gd name="T30" fmla="*/ 7 w 87"/>
                <a:gd name="T31" fmla="*/ 23 h 90"/>
                <a:gd name="T32" fmla="*/ 20 w 87"/>
                <a:gd name="T33" fmla="*/ 9 h 90"/>
                <a:gd name="T34" fmla="*/ 38 w 87"/>
                <a:gd name="T35" fmla="*/ 2 h 90"/>
                <a:gd name="T36" fmla="*/ 49 w 87"/>
                <a:gd name="T37" fmla="*/ 0 h 90"/>
                <a:gd name="T38" fmla="*/ 39 w 87"/>
                <a:gd name="T39" fmla="*/ 77 h 90"/>
                <a:gd name="T40" fmla="*/ 51 w 87"/>
                <a:gd name="T41" fmla="*/ 75 h 90"/>
                <a:gd name="T42" fmla="*/ 61 w 87"/>
                <a:gd name="T43" fmla="*/ 65 h 90"/>
                <a:gd name="T44" fmla="*/ 68 w 87"/>
                <a:gd name="T45" fmla="*/ 52 h 90"/>
                <a:gd name="T46" fmla="*/ 70 w 87"/>
                <a:gd name="T47" fmla="*/ 37 h 90"/>
                <a:gd name="T48" fmla="*/ 70 w 87"/>
                <a:gd name="T49" fmla="*/ 33 h 90"/>
                <a:gd name="T50" fmla="*/ 67 w 87"/>
                <a:gd name="T51" fmla="*/ 24 h 90"/>
                <a:gd name="T52" fmla="*/ 62 w 87"/>
                <a:gd name="T53" fmla="*/ 17 h 90"/>
                <a:gd name="T54" fmla="*/ 54 w 87"/>
                <a:gd name="T55" fmla="*/ 14 h 90"/>
                <a:gd name="T56" fmla="*/ 49 w 87"/>
                <a:gd name="T57" fmla="*/ 14 h 90"/>
                <a:gd name="T58" fmla="*/ 35 w 87"/>
                <a:gd name="T59" fmla="*/ 17 h 90"/>
                <a:gd name="T60" fmla="*/ 25 w 87"/>
                <a:gd name="T61" fmla="*/ 27 h 90"/>
                <a:gd name="T62" fmla="*/ 19 w 87"/>
                <a:gd name="T63" fmla="*/ 40 h 90"/>
                <a:gd name="T64" fmla="*/ 17 w 87"/>
                <a:gd name="T65" fmla="*/ 53 h 90"/>
                <a:gd name="T66" fmla="*/ 18 w 87"/>
                <a:gd name="T67" fmla="*/ 58 h 90"/>
                <a:gd name="T68" fmla="*/ 20 w 87"/>
                <a:gd name="T69" fmla="*/ 67 h 90"/>
                <a:gd name="T70" fmla="*/ 25 w 87"/>
                <a:gd name="T71" fmla="*/ 73 h 90"/>
                <a:gd name="T72" fmla="*/ 33 w 87"/>
                <a:gd name="T73" fmla="*/ 77 h 90"/>
                <a:gd name="T74" fmla="*/ 39 w 87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7" h="90">
                  <a:moveTo>
                    <a:pt x="49" y="0"/>
                  </a:moveTo>
                  <a:lnTo>
                    <a:pt x="49" y="0"/>
                  </a:lnTo>
                  <a:lnTo>
                    <a:pt x="57" y="2"/>
                  </a:lnTo>
                  <a:lnTo>
                    <a:pt x="64" y="3"/>
                  </a:lnTo>
                  <a:lnTo>
                    <a:pt x="71" y="6"/>
                  </a:lnTo>
                  <a:lnTo>
                    <a:pt x="76" y="10"/>
                  </a:lnTo>
                  <a:lnTo>
                    <a:pt x="81" y="16"/>
                  </a:lnTo>
                  <a:lnTo>
                    <a:pt x="85" y="22"/>
                  </a:lnTo>
                  <a:lnTo>
                    <a:pt x="86" y="29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6" y="48"/>
                  </a:lnTo>
                  <a:lnTo>
                    <a:pt x="83" y="59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8" y="82"/>
                  </a:lnTo>
                  <a:lnTo>
                    <a:pt x="60" y="87"/>
                  </a:lnTo>
                  <a:lnTo>
                    <a:pt x="50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8"/>
                  </a:lnTo>
                  <a:lnTo>
                    <a:pt x="17" y="85"/>
                  </a:lnTo>
                  <a:lnTo>
                    <a:pt x="11" y="81"/>
                  </a:lnTo>
                  <a:lnTo>
                    <a:pt x="6" y="76"/>
                  </a:lnTo>
                  <a:lnTo>
                    <a:pt x="4" y="69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9"/>
                  </a:lnTo>
                  <a:lnTo>
                    <a:pt x="29" y="4"/>
                  </a:lnTo>
                  <a:lnTo>
                    <a:pt x="38" y="2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39" y="77"/>
                  </a:moveTo>
                  <a:lnTo>
                    <a:pt x="39" y="77"/>
                  </a:lnTo>
                  <a:lnTo>
                    <a:pt x="45" y="77"/>
                  </a:lnTo>
                  <a:lnTo>
                    <a:pt x="51" y="75"/>
                  </a:lnTo>
                  <a:lnTo>
                    <a:pt x="57" y="70"/>
                  </a:lnTo>
                  <a:lnTo>
                    <a:pt x="61" y="65"/>
                  </a:lnTo>
                  <a:lnTo>
                    <a:pt x="65" y="59"/>
                  </a:lnTo>
                  <a:lnTo>
                    <a:pt x="68" y="52"/>
                  </a:lnTo>
                  <a:lnTo>
                    <a:pt x="69" y="45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0" y="33"/>
                  </a:lnTo>
                  <a:lnTo>
                    <a:pt x="69" y="29"/>
                  </a:lnTo>
                  <a:lnTo>
                    <a:pt x="67" y="24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30" y="21"/>
                  </a:lnTo>
                  <a:lnTo>
                    <a:pt x="25" y="27"/>
                  </a:lnTo>
                  <a:lnTo>
                    <a:pt x="21" y="33"/>
                  </a:lnTo>
                  <a:lnTo>
                    <a:pt x="19" y="40"/>
                  </a:lnTo>
                  <a:lnTo>
                    <a:pt x="18" y="47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8" y="58"/>
                  </a:lnTo>
                  <a:lnTo>
                    <a:pt x="18" y="63"/>
                  </a:lnTo>
                  <a:lnTo>
                    <a:pt x="20" y="67"/>
                  </a:lnTo>
                  <a:lnTo>
                    <a:pt x="23" y="71"/>
                  </a:lnTo>
                  <a:lnTo>
                    <a:pt x="25" y="73"/>
                  </a:lnTo>
                  <a:lnTo>
                    <a:pt x="30" y="76"/>
                  </a:lnTo>
                  <a:lnTo>
                    <a:pt x="33" y="77"/>
                  </a:lnTo>
                  <a:lnTo>
                    <a:pt x="39" y="77"/>
                  </a:lnTo>
                  <a:lnTo>
                    <a:pt x="39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0">
              <a:extLst>
                <a:ext uri="{FF2B5EF4-FFF2-40B4-BE49-F238E27FC236}">
                  <a16:creationId xmlns:a16="http://schemas.microsoft.com/office/drawing/2014/main" id="{2A09DD95-B9E2-4E20-B318-45DD24C401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33" y="4146"/>
              <a:ext cx="29" cy="29"/>
            </a:xfrm>
            <a:custGeom>
              <a:avLst/>
              <a:gdLst>
                <a:gd name="T0" fmla="*/ 73 w 88"/>
                <a:gd name="T1" fmla="*/ 73 h 87"/>
                <a:gd name="T2" fmla="*/ 73 w 88"/>
                <a:gd name="T3" fmla="*/ 73 h 87"/>
                <a:gd name="T4" fmla="*/ 70 w 88"/>
                <a:gd name="T5" fmla="*/ 85 h 87"/>
                <a:gd name="T6" fmla="*/ 56 w 88"/>
                <a:gd name="T7" fmla="*/ 85 h 87"/>
                <a:gd name="T8" fmla="*/ 58 w 88"/>
                <a:gd name="T9" fmla="*/ 72 h 87"/>
                <a:gd name="T10" fmla="*/ 58 w 88"/>
                <a:gd name="T11" fmla="*/ 72 h 87"/>
                <a:gd name="T12" fmla="*/ 58 w 88"/>
                <a:gd name="T13" fmla="*/ 72 h 87"/>
                <a:gd name="T14" fmla="*/ 53 w 88"/>
                <a:gd name="T15" fmla="*/ 78 h 87"/>
                <a:gd name="T16" fmla="*/ 47 w 88"/>
                <a:gd name="T17" fmla="*/ 82 h 87"/>
                <a:gd name="T18" fmla="*/ 39 w 88"/>
                <a:gd name="T19" fmla="*/ 86 h 87"/>
                <a:gd name="T20" fmla="*/ 28 w 88"/>
                <a:gd name="T21" fmla="*/ 87 h 87"/>
                <a:gd name="T22" fmla="*/ 28 w 88"/>
                <a:gd name="T23" fmla="*/ 87 h 87"/>
                <a:gd name="T24" fmla="*/ 22 w 88"/>
                <a:gd name="T25" fmla="*/ 87 h 87"/>
                <a:gd name="T26" fmla="*/ 18 w 88"/>
                <a:gd name="T27" fmla="*/ 86 h 87"/>
                <a:gd name="T28" fmla="*/ 13 w 88"/>
                <a:gd name="T29" fmla="*/ 84 h 87"/>
                <a:gd name="T30" fmla="*/ 8 w 88"/>
                <a:gd name="T31" fmla="*/ 81 h 87"/>
                <a:gd name="T32" fmla="*/ 5 w 88"/>
                <a:gd name="T33" fmla="*/ 76 h 87"/>
                <a:gd name="T34" fmla="*/ 2 w 88"/>
                <a:gd name="T35" fmla="*/ 73 h 87"/>
                <a:gd name="T36" fmla="*/ 1 w 88"/>
                <a:gd name="T37" fmla="*/ 67 h 87"/>
                <a:gd name="T38" fmla="*/ 0 w 88"/>
                <a:gd name="T39" fmla="*/ 61 h 87"/>
                <a:gd name="T40" fmla="*/ 0 w 88"/>
                <a:gd name="T41" fmla="*/ 61 h 87"/>
                <a:gd name="T42" fmla="*/ 1 w 88"/>
                <a:gd name="T43" fmla="*/ 52 h 87"/>
                <a:gd name="T44" fmla="*/ 2 w 88"/>
                <a:gd name="T45" fmla="*/ 45 h 87"/>
                <a:gd name="T46" fmla="*/ 12 w 88"/>
                <a:gd name="T47" fmla="*/ 0 h 87"/>
                <a:gd name="T48" fmla="*/ 27 w 88"/>
                <a:gd name="T49" fmla="*/ 0 h 87"/>
                <a:gd name="T50" fmla="*/ 17 w 88"/>
                <a:gd name="T51" fmla="*/ 51 h 87"/>
                <a:gd name="T52" fmla="*/ 17 w 88"/>
                <a:gd name="T53" fmla="*/ 51 h 87"/>
                <a:gd name="T54" fmla="*/ 17 w 88"/>
                <a:gd name="T55" fmla="*/ 58 h 87"/>
                <a:gd name="T56" fmla="*/ 17 w 88"/>
                <a:gd name="T57" fmla="*/ 58 h 87"/>
                <a:gd name="T58" fmla="*/ 18 w 88"/>
                <a:gd name="T59" fmla="*/ 66 h 87"/>
                <a:gd name="T60" fmla="*/ 20 w 88"/>
                <a:gd name="T61" fmla="*/ 70 h 87"/>
                <a:gd name="T62" fmla="*/ 25 w 88"/>
                <a:gd name="T63" fmla="*/ 73 h 87"/>
                <a:gd name="T64" fmla="*/ 32 w 88"/>
                <a:gd name="T65" fmla="*/ 74 h 87"/>
                <a:gd name="T66" fmla="*/ 32 w 88"/>
                <a:gd name="T67" fmla="*/ 74 h 87"/>
                <a:gd name="T68" fmla="*/ 39 w 88"/>
                <a:gd name="T69" fmla="*/ 74 h 87"/>
                <a:gd name="T70" fmla="*/ 45 w 88"/>
                <a:gd name="T71" fmla="*/ 72 h 87"/>
                <a:gd name="T72" fmla="*/ 50 w 88"/>
                <a:gd name="T73" fmla="*/ 67 h 87"/>
                <a:gd name="T74" fmla="*/ 53 w 88"/>
                <a:gd name="T75" fmla="*/ 63 h 87"/>
                <a:gd name="T76" fmla="*/ 57 w 88"/>
                <a:gd name="T77" fmla="*/ 57 h 87"/>
                <a:gd name="T78" fmla="*/ 59 w 88"/>
                <a:gd name="T79" fmla="*/ 52 h 87"/>
                <a:gd name="T80" fmla="*/ 63 w 88"/>
                <a:gd name="T81" fmla="*/ 43 h 87"/>
                <a:gd name="T82" fmla="*/ 73 w 88"/>
                <a:gd name="T83" fmla="*/ 0 h 87"/>
                <a:gd name="T84" fmla="*/ 88 w 88"/>
                <a:gd name="T85" fmla="*/ 0 h 87"/>
                <a:gd name="T86" fmla="*/ 73 w 88"/>
                <a:gd name="T87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8" h="87">
                  <a:moveTo>
                    <a:pt x="73" y="73"/>
                  </a:moveTo>
                  <a:lnTo>
                    <a:pt x="73" y="73"/>
                  </a:lnTo>
                  <a:lnTo>
                    <a:pt x="70" y="85"/>
                  </a:lnTo>
                  <a:lnTo>
                    <a:pt x="56" y="85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53" y="78"/>
                  </a:lnTo>
                  <a:lnTo>
                    <a:pt x="47" y="82"/>
                  </a:lnTo>
                  <a:lnTo>
                    <a:pt x="39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18" y="86"/>
                  </a:lnTo>
                  <a:lnTo>
                    <a:pt x="13" y="84"/>
                  </a:lnTo>
                  <a:lnTo>
                    <a:pt x="8" y="81"/>
                  </a:lnTo>
                  <a:lnTo>
                    <a:pt x="5" y="76"/>
                  </a:lnTo>
                  <a:lnTo>
                    <a:pt x="2" y="73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5"/>
                  </a:lnTo>
                  <a:lnTo>
                    <a:pt x="12" y="0"/>
                  </a:lnTo>
                  <a:lnTo>
                    <a:pt x="27" y="0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8"/>
                  </a:lnTo>
                  <a:lnTo>
                    <a:pt x="17" y="58"/>
                  </a:lnTo>
                  <a:lnTo>
                    <a:pt x="18" y="66"/>
                  </a:lnTo>
                  <a:lnTo>
                    <a:pt x="20" y="70"/>
                  </a:lnTo>
                  <a:lnTo>
                    <a:pt x="25" y="73"/>
                  </a:lnTo>
                  <a:lnTo>
                    <a:pt x="32" y="74"/>
                  </a:lnTo>
                  <a:lnTo>
                    <a:pt x="32" y="74"/>
                  </a:lnTo>
                  <a:lnTo>
                    <a:pt x="39" y="74"/>
                  </a:lnTo>
                  <a:lnTo>
                    <a:pt x="45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7" y="57"/>
                  </a:lnTo>
                  <a:lnTo>
                    <a:pt x="59" y="52"/>
                  </a:lnTo>
                  <a:lnTo>
                    <a:pt x="63" y="43"/>
                  </a:lnTo>
                  <a:lnTo>
                    <a:pt x="73" y="0"/>
                  </a:lnTo>
                  <a:lnTo>
                    <a:pt x="88" y="0"/>
                  </a:lnTo>
                  <a:lnTo>
                    <a:pt x="73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1">
              <a:extLst>
                <a:ext uri="{FF2B5EF4-FFF2-40B4-BE49-F238E27FC236}">
                  <a16:creationId xmlns:a16="http://schemas.microsoft.com/office/drawing/2014/main" id="{49CF64DB-2782-42C8-AA3D-91A39A5925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6" y="4145"/>
              <a:ext cx="21" cy="29"/>
            </a:xfrm>
            <a:custGeom>
              <a:avLst/>
              <a:gdLst>
                <a:gd name="T0" fmla="*/ 14 w 65"/>
                <a:gd name="T1" fmla="*/ 16 h 88"/>
                <a:gd name="T2" fmla="*/ 14 w 65"/>
                <a:gd name="T3" fmla="*/ 16 h 88"/>
                <a:gd name="T4" fmla="*/ 16 w 65"/>
                <a:gd name="T5" fmla="*/ 3 h 88"/>
                <a:gd name="T6" fmla="*/ 31 w 65"/>
                <a:gd name="T7" fmla="*/ 3 h 88"/>
                <a:gd name="T8" fmla="*/ 28 w 65"/>
                <a:gd name="T9" fmla="*/ 16 h 88"/>
                <a:gd name="T10" fmla="*/ 28 w 65"/>
                <a:gd name="T11" fmla="*/ 16 h 88"/>
                <a:gd name="T12" fmla="*/ 28 w 65"/>
                <a:gd name="T13" fmla="*/ 16 h 88"/>
                <a:gd name="T14" fmla="*/ 33 w 65"/>
                <a:gd name="T15" fmla="*/ 10 h 88"/>
                <a:gd name="T16" fmla="*/ 40 w 65"/>
                <a:gd name="T17" fmla="*/ 5 h 88"/>
                <a:gd name="T18" fmla="*/ 47 w 65"/>
                <a:gd name="T19" fmla="*/ 2 h 88"/>
                <a:gd name="T20" fmla="*/ 58 w 65"/>
                <a:gd name="T21" fmla="*/ 0 h 88"/>
                <a:gd name="T22" fmla="*/ 58 w 65"/>
                <a:gd name="T23" fmla="*/ 0 h 88"/>
                <a:gd name="T24" fmla="*/ 61 w 65"/>
                <a:gd name="T25" fmla="*/ 0 h 88"/>
                <a:gd name="T26" fmla="*/ 65 w 65"/>
                <a:gd name="T27" fmla="*/ 2 h 88"/>
                <a:gd name="T28" fmla="*/ 62 w 65"/>
                <a:gd name="T29" fmla="*/ 16 h 88"/>
                <a:gd name="T30" fmla="*/ 62 w 65"/>
                <a:gd name="T31" fmla="*/ 16 h 88"/>
                <a:gd name="T32" fmla="*/ 55 w 65"/>
                <a:gd name="T33" fmla="*/ 15 h 88"/>
                <a:gd name="T34" fmla="*/ 55 w 65"/>
                <a:gd name="T35" fmla="*/ 15 h 88"/>
                <a:gd name="T36" fmla="*/ 49 w 65"/>
                <a:gd name="T37" fmla="*/ 15 h 88"/>
                <a:gd name="T38" fmla="*/ 43 w 65"/>
                <a:gd name="T39" fmla="*/ 17 h 88"/>
                <a:gd name="T40" fmla="*/ 37 w 65"/>
                <a:gd name="T41" fmla="*/ 22 h 88"/>
                <a:gd name="T42" fmla="*/ 33 w 65"/>
                <a:gd name="T43" fmla="*/ 27 h 88"/>
                <a:gd name="T44" fmla="*/ 30 w 65"/>
                <a:gd name="T45" fmla="*/ 31 h 88"/>
                <a:gd name="T46" fmla="*/ 27 w 65"/>
                <a:gd name="T47" fmla="*/ 36 h 88"/>
                <a:gd name="T48" fmla="*/ 24 w 65"/>
                <a:gd name="T49" fmla="*/ 46 h 88"/>
                <a:gd name="T50" fmla="*/ 15 w 65"/>
                <a:gd name="T51" fmla="*/ 88 h 88"/>
                <a:gd name="T52" fmla="*/ 0 w 65"/>
                <a:gd name="T53" fmla="*/ 88 h 88"/>
                <a:gd name="T54" fmla="*/ 14 w 65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" h="88">
                  <a:moveTo>
                    <a:pt x="14" y="16"/>
                  </a:moveTo>
                  <a:lnTo>
                    <a:pt x="14" y="16"/>
                  </a:lnTo>
                  <a:lnTo>
                    <a:pt x="16" y="3"/>
                  </a:lnTo>
                  <a:lnTo>
                    <a:pt x="31" y="3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3" y="10"/>
                  </a:lnTo>
                  <a:lnTo>
                    <a:pt x="40" y="5"/>
                  </a:lnTo>
                  <a:lnTo>
                    <a:pt x="47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7" y="22"/>
                  </a:lnTo>
                  <a:lnTo>
                    <a:pt x="33" y="27"/>
                  </a:lnTo>
                  <a:lnTo>
                    <a:pt x="30" y="31"/>
                  </a:lnTo>
                  <a:lnTo>
                    <a:pt x="27" y="36"/>
                  </a:lnTo>
                  <a:lnTo>
                    <a:pt x="24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2">
              <a:extLst>
                <a:ext uri="{FF2B5EF4-FFF2-40B4-BE49-F238E27FC236}">
                  <a16:creationId xmlns:a16="http://schemas.microsoft.com/office/drawing/2014/main" id="{8A1776AB-2766-4C70-BBA6-3728145003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3" y="4145"/>
              <a:ext cx="23" cy="30"/>
            </a:xfrm>
            <a:custGeom>
              <a:avLst/>
              <a:gdLst>
                <a:gd name="T0" fmla="*/ 64 w 69"/>
                <a:gd name="T1" fmla="*/ 17 h 90"/>
                <a:gd name="T2" fmla="*/ 64 w 69"/>
                <a:gd name="T3" fmla="*/ 17 h 90"/>
                <a:gd name="T4" fmla="*/ 57 w 69"/>
                <a:gd name="T5" fmla="*/ 15 h 90"/>
                <a:gd name="T6" fmla="*/ 50 w 69"/>
                <a:gd name="T7" fmla="*/ 14 h 90"/>
                <a:gd name="T8" fmla="*/ 50 w 69"/>
                <a:gd name="T9" fmla="*/ 14 h 90"/>
                <a:gd name="T10" fmla="*/ 43 w 69"/>
                <a:gd name="T11" fmla="*/ 14 h 90"/>
                <a:gd name="T12" fmla="*/ 36 w 69"/>
                <a:gd name="T13" fmla="*/ 16 h 90"/>
                <a:gd name="T14" fmla="*/ 30 w 69"/>
                <a:gd name="T15" fmla="*/ 20 h 90"/>
                <a:gd name="T16" fmla="*/ 25 w 69"/>
                <a:gd name="T17" fmla="*/ 24 h 90"/>
                <a:gd name="T18" fmla="*/ 21 w 69"/>
                <a:gd name="T19" fmla="*/ 30 h 90"/>
                <a:gd name="T20" fmla="*/ 19 w 69"/>
                <a:gd name="T21" fmla="*/ 37 h 90"/>
                <a:gd name="T22" fmla="*/ 18 w 69"/>
                <a:gd name="T23" fmla="*/ 45 h 90"/>
                <a:gd name="T24" fmla="*/ 17 w 69"/>
                <a:gd name="T25" fmla="*/ 52 h 90"/>
                <a:gd name="T26" fmla="*/ 17 w 69"/>
                <a:gd name="T27" fmla="*/ 52 h 90"/>
                <a:gd name="T28" fmla="*/ 17 w 69"/>
                <a:gd name="T29" fmla="*/ 58 h 90"/>
                <a:gd name="T30" fmla="*/ 18 w 69"/>
                <a:gd name="T31" fmla="*/ 63 h 90"/>
                <a:gd name="T32" fmla="*/ 20 w 69"/>
                <a:gd name="T33" fmla="*/ 67 h 90"/>
                <a:gd name="T34" fmla="*/ 23 w 69"/>
                <a:gd name="T35" fmla="*/ 71 h 90"/>
                <a:gd name="T36" fmla="*/ 26 w 69"/>
                <a:gd name="T37" fmla="*/ 73 h 90"/>
                <a:gd name="T38" fmla="*/ 30 w 69"/>
                <a:gd name="T39" fmla="*/ 76 h 90"/>
                <a:gd name="T40" fmla="*/ 35 w 69"/>
                <a:gd name="T41" fmla="*/ 77 h 90"/>
                <a:gd name="T42" fmla="*/ 40 w 69"/>
                <a:gd name="T43" fmla="*/ 77 h 90"/>
                <a:gd name="T44" fmla="*/ 40 w 69"/>
                <a:gd name="T45" fmla="*/ 77 h 90"/>
                <a:gd name="T46" fmla="*/ 49 w 69"/>
                <a:gd name="T47" fmla="*/ 77 h 90"/>
                <a:gd name="T48" fmla="*/ 57 w 69"/>
                <a:gd name="T49" fmla="*/ 73 h 90"/>
                <a:gd name="T50" fmla="*/ 55 w 69"/>
                <a:gd name="T51" fmla="*/ 88 h 90"/>
                <a:gd name="T52" fmla="*/ 55 w 69"/>
                <a:gd name="T53" fmla="*/ 88 h 90"/>
                <a:gd name="T54" fmla="*/ 46 w 69"/>
                <a:gd name="T55" fmla="*/ 90 h 90"/>
                <a:gd name="T56" fmla="*/ 38 w 69"/>
                <a:gd name="T57" fmla="*/ 90 h 90"/>
                <a:gd name="T58" fmla="*/ 38 w 69"/>
                <a:gd name="T59" fmla="*/ 90 h 90"/>
                <a:gd name="T60" fmla="*/ 30 w 69"/>
                <a:gd name="T61" fmla="*/ 90 h 90"/>
                <a:gd name="T62" fmla="*/ 23 w 69"/>
                <a:gd name="T63" fmla="*/ 88 h 90"/>
                <a:gd name="T64" fmla="*/ 15 w 69"/>
                <a:gd name="T65" fmla="*/ 85 h 90"/>
                <a:gd name="T66" fmla="*/ 11 w 69"/>
                <a:gd name="T67" fmla="*/ 82 h 90"/>
                <a:gd name="T68" fmla="*/ 6 w 69"/>
                <a:gd name="T69" fmla="*/ 76 h 90"/>
                <a:gd name="T70" fmla="*/ 2 w 69"/>
                <a:gd name="T71" fmla="*/ 70 h 90"/>
                <a:gd name="T72" fmla="*/ 1 w 69"/>
                <a:gd name="T73" fmla="*/ 63 h 90"/>
                <a:gd name="T74" fmla="*/ 0 w 69"/>
                <a:gd name="T75" fmla="*/ 54 h 90"/>
                <a:gd name="T76" fmla="*/ 0 w 69"/>
                <a:gd name="T77" fmla="*/ 54 h 90"/>
                <a:gd name="T78" fmla="*/ 1 w 69"/>
                <a:gd name="T79" fmla="*/ 43 h 90"/>
                <a:gd name="T80" fmla="*/ 4 w 69"/>
                <a:gd name="T81" fmla="*/ 34 h 90"/>
                <a:gd name="T82" fmla="*/ 7 w 69"/>
                <a:gd name="T83" fmla="*/ 24 h 90"/>
                <a:gd name="T84" fmla="*/ 12 w 69"/>
                <a:gd name="T85" fmla="*/ 17 h 90"/>
                <a:gd name="T86" fmla="*/ 19 w 69"/>
                <a:gd name="T87" fmla="*/ 10 h 90"/>
                <a:gd name="T88" fmla="*/ 27 w 69"/>
                <a:gd name="T89" fmla="*/ 5 h 90"/>
                <a:gd name="T90" fmla="*/ 36 w 69"/>
                <a:gd name="T91" fmla="*/ 2 h 90"/>
                <a:gd name="T92" fmla="*/ 46 w 69"/>
                <a:gd name="T93" fmla="*/ 0 h 90"/>
                <a:gd name="T94" fmla="*/ 46 w 69"/>
                <a:gd name="T95" fmla="*/ 0 h 90"/>
                <a:gd name="T96" fmla="*/ 58 w 69"/>
                <a:gd name="T97" fmla="*/ 2 h 90"/>
                <a:gd name="T98" fmla="*/ 69 w 69"/>
                <a:gd name="T99" fmla="*/ 4 h 90"/>
                <a:gd name="T100" fmla="*/ 64 w 69"/>
                <a:gd name="T101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" h="90">
                  <a:moveTo>
                    <a:pt x="64" y="17"/>
                  </a:moveTo>
                  <a:lnTo>
                    <a:pt x="64" y="17"/>
                  </a:lnTo>
                  <a:lnTo>
                    <a:pt x="57" y="15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5" y="24"/>
                  </a:lnTo>
                  <a:lnTo>
                    <a:pt x="21" y="30"/>
                  </a:lnTo>
                  <a:lnTo>
                    <a:pt x="19" y="37"/>
                  </a:lnTo>
                  <a:lnTo>
                    <a:pt x="18" y="45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58"/>
                  </a:lnTo>
                  <a:lnTo>
                    <a:pt x="18" y="63"/>
                  </a:lnTo>
                  <a:lnTo>
                    <a:pt x="20" y="67"/>
                  </a:lnTo>
                  <a:lnTo>
                    <a:pt x="23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5" y="77"/>
                  </a:lnTo>
                  <a:lnTo>
                    <a:pt x="40" y="77"/>
                  </a:lnTo>
                  <a:lnTo>
                    <a:pt x="40" y="77"/>
                  </a:lnTo>
                  <a:lnTo>
                    <a:pt x="49" y="77"/>
                  </a:lnTo>
                  <a:lnTo>
                    <a:pt x="57" y="73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46" y="90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30" y="90"/>
                  </a:lnTo>
                  <a:lnTo>
                    <a:pt x="23" y="88"/>
                  </a:lnTo>
                  <a:lnTo>
                    <a:pt x="15" y="85"/>
                  </a:lnTo>
                  <a:lnTo>
                    <a:pt x="11" y="82"/>
                  </a:lnTo>
                  <a:lnTo>
                    <a:pt x="6" y="76"/>
                  </a:lnTo>
                  <a:lnTo>
                    <a:pt x="2" y="70"/>
                  </a:lnTo>
                  <a:lnTo>
                    <a:pt x="1" y="6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43"/>
                  </a:lnTo>
                  <a:lnTo>
                    <a:pt x="4" y="34"/>
                  </a:lnTo>
                  <a:lnTo>
                    <a:pt x="7" y="24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69" y="4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3">
              <a:extLst>
                <a:ext uri="{FF2B5EF4-FFF2-40B4-BE49-F238E27FC236}">
                  <a16:creationId xmlns:a16="http://schemas.microsoft.com/office/drawing/2014/main" id="{1A30FB79-2D2F-4CD0-9293-425368C702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28" y="4145"/>
              <a:ext cx="29" cy="30"/>
            </a:xfrm>
            <a:custGeom>
              <a:avLst/>
              <a:gdLst>
                <a:gd name="T0" fmla="*/ 49 w 87"/>
                <a:gd name="T1" fmla="*/ 0 h 90"/>
                <a:gd name="T2" fmla="*/ 65 w 87"/>
                <a:gd name="T3" fmla="*/ 3 h 90"/>
                <a:gd name="T4" fmla="*/ 77 w 87"/>
                <a:gd name="T5" fmla="*/ 10 h 90"/>
                <a:gd name="T6" fmla="*/ 84 w 87"/>
                <a:gd name="T7" fmla="*/ 22 h 90"/>
                <a:gd name="T8" fmla="*/ 87 w 87"/>
                <a:gd name="T9" fmla="*/ 37 h 90"/>
                <a:gd name="T10" fmla="*/ 87 w 87"/>
                <a:gd name="T11" fmla="*/ 48 h 90"/>
                <a:gd name="T12" fmla="*/ 80 w 87"/>
                <a:gd name="T13" fmla="*/ 67 h 90"/>
                <a:gd name="T14" fmla="*/ 68 w 87"/>
                <a:gd name="T15" fmla="*/ 82 h 90"/>
                <a:gd name="T16" fmla="*/ 50 w 87"/>
                <a:gd name="T17" fmla="*/ 89 h 90"/>
                <a:gd name="T18" fmla="*/ 39 w 87"/>
                <a:gd name="T19" fmla="*/ 90 h 90"/>
                <a:gd name="T20" fmla="*/ 24 w 87"/>
                <a:gd name="T21" fmla="*/ 88 h 90"/>
                <a:gd name="T22" fmla="*/ 11 w 87"/>
                <a:gd name="T23" fmla="*/ 81 h 90"/>
                <a:gd name="T24" fmla="*/ 3 w 87"/>
                <a:gd name="T25" fmla="*/ 69 h 90"/>
                <a:gd name="T26" fmla="*/ 0 w 87"/>
                <a:gd name="T27" fmla="*/ 52 h 90"/>
                <a:gd name="T28" fmla="*/ 1 w 87"/>
                <a:gd name="T29" fmla="*/ 42 h 90"/>
                <a:gd name="T30" fmla="*/ 7 w 87"/>
                <a:gd name="T31" fmla="*/ 23 h 90"/>
                <a:gd name="T32" fmla="*/ 20 w 87"/>
                <a:gd name="T33" fmla="*/ 9 h 90"/>
                <a:gd name="T34" fmla="*/ 38 w 87"/>
                <a:gd name="T35" fmla="*/ 2 h 90"/>
                <a:gd name="T36" fmla="*/ 49 w 87"/>
                <a:gd name="T37" fmla="*/ 0 h 90"/>
                <a:gd name="T38" fmla="*/ 39 w 87"/>
                <a:gd name="T39" fmla="*/ 77 h 90"/>
                <a:gd name="T40" fmla="*/ 51 w 87"/>
                <a:gd name="T41" fmla="*/ 75 h 90"/>
                <a:gd name="T42" fmla="*/ 62 w 87"/>
                <a:gd name="T43" fmla="*/ 65 h 90"/>
                <a:gd name="T44" fmla="*/ 68 w 87"/>
                <a:gd name="T45" fmla="*/ 52 h 90"/>
                <a:gd name="T46" fmla="*/ 70 w 87"/>
                <a:gd name="T47" fmla="*/ 37 h 90"/>
                <a:gd name="T48" fmla="*/ 70 w 87"/>
                <a:gd name="T49" fmla="*/ 33 h 90"/>
                <a:gd name="T50" fmla="*/ 68 w 87"/>
                <a:gd name="T51" fmla="*/ 24 h 90"/>
                <a:gd name="T52" fmla="*/ 62 w 87"/>
                <a:gd name="T53" fmla="*/ 17 h 90"/>
                <a:gd name="T54" fmla="*/ 53 w 87"/>
                <a:gd name="T55" fmla="*/ 14 h 90"/>
                <a:gd name="T56" fmla="*/ 49 w 87"/>
                <a:gd name="T57" fmla="*/ 14 h 90"/>
                <a:gd name="T58" fmla="*/ 34 w 87"/>
                <a:gd name="T59" fmla="*/ 17 h 90"/>
                <a:gd name="T60" fmla="*/ 25 w 87"/>
                <a:gd name="T61" fmla="*/ 27 h 90"/>
                <a:gd name="T62" fmla="*/ 19 w 87"/>
                <a:gd name="T63" fmla="*/ 40 h 90"/>
                <a:gd name="T64" fmla="*/ 18 w 87"/>
                <a:gd name="T65" fmla="*/ 53 h 90"/>
                <a:gd name="T66" fmla="*/ 18 w 87"/>
                <a:gd name="T67" fmla="*/ 58 h 90"/>
                <a:gd name="T68" fmla="*/ 20 w 87"/>
                <a:gd name="T69" fmla="*/ 67 h 90"/>
                <a:gd name="T70" fmla="*/ 26 w 87"/>
                <a:gd name="T71" fmla="*/ 73 h 90"/>
                <a:gd name="T72" fmla="*/ 34 w 87"/>
                <a:gd name="T73" fmla="*/ 77 h 90"/>
                <a:gd name="T74" fmla="*/ 39 w 87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7" h="90">
                  <a:moveTo>
                    <a:pt x="49" y="0"/>
                  </a:moveTo>
                  <a:lnTo>
                    <a:pt x="49" y="0"/>
                  </a:lnTo>
                  <a:lnTo>
                    <a:pt x="57" y="2"/>
                  </a:lnTo>
                  <a:lnTo>
                    <a:pt x="65" y="3"/>
                  </a:lnTo>
                  <a:lnTo>
                    <a:pt x="71" y="6"/>
                  </a:lnTo>
                  <a:lnTo>
                    <a:pt x="77" y="10"/>
                  </a:lnTo>
                  <a:lnTo>
                    <a:pt x="81" y="16"/>
                  </a:lnTo>
                  <a:lnTo>
                    <a:pt x="84" y="22"/>
                  </a:lnTo>
                  <a:lnTo>
                    <a:pt x="87" y="29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7" y="48"/>
                  </a:lnTo>
                  <a:lnTo>
                    <a:pt x="84" y="59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8" y="82"/>
                  </a:lnTo>
                  <a:lnTo>
                    <a:pt x="59" y="87"/>
                  </a:lnTo>
                  <a:lnTo>
                    <a:pt x="50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8"/>
                  </a:lnTo>
                  <a:lnTo>
                    <a:pt x="17" y="85"/>
                  </a:lnTo>
                  <a:lnTo>
                    <a:pt x="11" y="81"/>
                  </a:lnTo>
                  <a:lnTo>
                    <a:pt x="7" y="76"/>
                  </a:lnTo>
                  <a:lnTo>
                    <a:pt x="3" y="69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9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39" y="77"/>
                  </a:moveTo>
                  <a:lnTo>
                    <a:pt x="39" y="77"/>
                  </a:lnTo>
                  <a:lnTo>
                    <a:pt x="45" y="77"/>
                  </a:lnTo>
                  <a:lnTo>
                    <a:pt x="51" y="75"/>
                  </a:lnTo>
                  <a:lnTo>
                    <a:pt x="57" y="70"/>
                  </a:lnTo>
                  <a:lnTo>
                    <a:pt x="62" y="65"/>
                  </a:lnTo>
                  <a:lnTo>
                    <a:pt x="65" y="59"/>
                  </a:lnTo>
                  <a:lnTo>
                    <a:pt x="68" y="52"/>
                  </a:lnTo>
                  <a:lnTo>
                    <a:pt x="70" y="45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0" y="33"/>
                  </a:lnTo>
                  <a:lnTo>
                    <a:pt x="69" y="29"/>
                  </a:lnTo>
                  <a:lnTo>
                    <a:pt x="68" y="24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3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2" y="15"/>
                  </a:lnTo>
                  <a:lnTo>
                    <a:pt x="34" y="17"/>
                  </a:lnTo>
                  <a:lnTo>
                    <a:pt x="30" y="21"/>
                  </a:lnTo>
                  <a:lnTo>
                    <a:pt x="25" y="27"/>
                  </a:lnTo>
                  <a:lnTo>
                    <a:pt x="21" y="33"/>
                  </a:lnTo>
                  <a:lnTo>
                    <a:pt x="19" y="40"/>
                  </a:lnTo>
                  <a:lnTo>
                    <a:pt x="18" y="47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8"/>
                  </a:lnTo>
                  <a:lnTo>
                    <a:pt x="19" y="63"/>
                  </a:lnTo>
                  <a:lnTo>
                    <a:pt x="20" y="67"/>
                  </a:lnTo>
                  <a:lnTo>
                    <a:pt x="22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4" y="77"/>
                  </a:lnTo>
                  <a:lnTo>
                    <a:pt x="39" y="77"/>
                  </a:lnTo>
                  <a:lnTo>
                    <a:pt x="39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4">
              <a:extLst>
                <a:ext uri="{FF2B5EF4-FFF2-40B4-BE49-F238E27FC236}">
                  <a16:creationId xmlns:a16="http://schemas.microsoft.com/office/drawing/2014/main" id="{7E3F23BF-48D0-4B81-8BEF-00E147D617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2" y="4145"/>
              <a:ext cx="45" cy="29"/>
            </a:xfrm>
            <a:custGeom>
              <a:avLst/>
              <a:gdLst>
                <a:gd name="T0" fmla="*/ 16 w 135"/>
                <a:gd name="T1" fmla="*/ 12 h 88"/>
                <a:gd name="T2" fmla="*/ 32 w 135"/>
                <a:gd name="T3" fmla="*/ 3 h 88"/>
                <a:gd name="T4" fmla="*/ 30 w 135"/>
                <a:gd name="T5" fmla="*/ 15 h 88"/>
                <a:gd name="T6" fmla="*/ 36 w 135"/>
                <a:gd name="T7" fmla="*/ 9 h 88"/>
                <a:gd name="T8" fmla="*/ 49 w 135"/>
                <a:gd name="T9" fmla="*/ 2 h 88"/>
                <a:gd name="T10" fmla="*/ 57 w 135"/>
                <a:gd name="T11" fmla="*/ 0 h 88"/>
                <a:gd name="T12" fmla="*/ 72 w 135"/>
                <a:gd name="T13" fmla="*/ 4 h 88"/>
                <a:gd name="T14" fmla="*/ 79 w 135"/>
                <a:gd name="T15" fmla="*/ 12 h 88"/>
                <a:gd name="T16" fmla="*/ 80 w 135"/>
                <a:gd name="T17" fmla="*/ 16 h 88"/>
                <a:gd name="T18" fmla="*/ 93 w 135"/>
                <a:gd name="T19" fmla="*/ 4 h 88"/>
                <a:gd name="T20" fmla="*/ 111 w 135"/>
                <a:gd name="T21" fmla="*/ 0 h 88"/>
                <a:gd name="T22" fmla="*/ 116 w 135"/>
                <a:gd name="T23" fmla="*/ 0 h 88"/>
                <a:gd name="T24" fmla="*/ 124 w 135"/>
                <a:gd name="T25" fmla="*/ 4 h 88"/>
                <a:gd name="T26" fmla="*/ 130 w 135"/>
                <a:gd name="T27" fmla="*/ 10 h 88"/>
                <a:gd name="T28" fmla="*/ 134 w 135"/>
                <a:gd name="T29" fmla="*/ 18 h 88"/>
                <a:gd name="T30" fmla="*/ 135 w 135"/>
                <a:gd name="T31" fmla="*/ 23 h 88"/>
                <a:gd name="T32" fmla="*/ 131 w 135"/>
                <a:gd name="T33" fmla="*/ 41 h 88"/>
                <a:gd name="T34" fmla="*/ 106 w 135"/>
                <a:gd name="T35" fmla="*/ 88 h 88"/>
                <a:gd name="T36" fmla="*/ 118 w 135"/>
                <a:gd name="T37" fmla="*/ 34 h 88"/>
                <a:gd name="T38" fmla="*/ 118 w 135"/>
                <a:gd name="T39" fmla="*/ 25 h 88"/>
                <a:gd name="T40" fmla="*/ 116 w 135"/>
                <a:gd name="T41" fmla="*/ 17 h 88"/>
                <a:gd name="T42" fmla="*/ 106 w 135"/>
                <a:gd name="T43" fmla="*/ 14 h 88"/>
                <a:gd name="T44" fmla="*/ 100 w 135"/>
                <a:gd name="T45" fmla="*/ 14 h 88"/>
                <a:gd name="T46" fmla="*/ 91 w 135"/>
                <a:gd name="T47" fmla="*/ 20 h 88"/>
                <a:gd name="T48" fmla="*/ 84 w 135"/>
                <a:gd name="T49" fmla="*/ 29 h 88"/>
                <a:gd name="T50" fmla="*/ 79 w 135"/>
                <a:gd name="T51" fmla="*/ 45 h 88"/>
                <a:gd name="T52" fmla="*/ 53 w 135"/>
                <a:gd name="T53" fmla="*/ 88 h 88"/>
                <a:gd name="T54" fmla="*/ 64 w 135"/>
                <a:gd name="T55" fmla="*/ 34 h 88"/>
                <a:gd name="T56" fmla="*/ 66 w 135"/>
                <a:gd name="T57" fmla="*/ 25 h 88"/>
                <a:gd name="T58" fmla="*/ 62 w 135"/>
                <a:gd name="T59" fmla="*/ 17 h 88"/>
                <a:gd name="T60" fmla="*/ 53 w 135"/>
                <a:gd name="T61" fmla="*/ 14 h 88"/>
                <a:gd name="T62" fmla="*/ 47 w 135"/>
                <a:gd name="T63" fmla="*/ 14 h 88"/>
                <a:gd name="T64" fmla="*/ 38 w 135"/>
                <a:gd name="T65" fmla="*/ 20 h 88"/>
                <a:gd name="T66" fmla="*/ 31 w 135"/>
                <a:gd name="T67" fmla="*/ 29 h 88"/>
                <a:gd name="T68" fmla="*/ 25 w 135"/>
                <a:gd name="T69" fmla="*/ 45 h 88"/>
                <a:gd name="T70" fmla="*/ 0 w 135"/>
                <a:gd name="T7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5" h="88">
                  <a:moveTo>
                    <a:pt x="16" y="12"/>
                  </a:moveTo>
                  <a:lnTo>
                    <a:pt x="16" y="12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6" y="9"/>
                  </a:lnTo>
                  <a:lnTo>
                    <a:pt x="42" y="4"/>
                  </a:lnTo>
                  <a:lnTo>
                    <a:pt x="49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4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79" y="12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7" y="9"/>
                  </a:lnTo>
                  <a:lnTo>
                    <a:pt x="93" y="4"/>
                  </a:lnTo>
                  <a:lnTo>
                    <a:pt x="10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8" y="6"/>
                  </a:lnTo>
                  <a:lnTo>
                    <a:pt x="130" y="10"/>
                  </a:lnTo>
                  <a:lnTo>
                    <a:pt x="132" y="14"/>
                  </a:lnTo>
                  <a:lnTo>
                    <a:pt x="134" y="18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31"/>
                  </a:lnTo>
                  <a:lnTo>
                    <a:pt x="131" y="41"/>
                  </a:lnTo>
                  <a:lnTo>
                    <a:pt x="122" y="88"/>
                  </a:lnTo>
                  <a:lnTo>
                    <a:pt x="106" y="88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118" y="21"/>
                  </a:lnTo>
                  <a:lnTo>
                    <a:pt x="116" y="17"/>
                  </a:lnTo>
                  <a:lnTo>
                    <a:pt x="111" y="15"/>
                  </a:lnTo>
                  <a:lnTo>
                    <a:pt x="106" y="14"/>
                  </a:lnTo>
                  <a:lnTo>
                    <a:pt x="106" y="14"/>
                  </a:lnTo>
                  <a:lnTo>
                    <a:pt x="100" y="14"/>
                  </a:lnTo>
                  <a:lnTo>
                    <a:pt x="95" y="16"/>
                  </a:lnTo>
                  <a:lnTo>
                    <a:pt x="91" y="20"/>
                  </a:lnTo>
                  <a:lnTo>
                    <a:pt x="87" y="24"/>
                  </a:lnTo>
                  <a:lnTo>
                    <a:pt x="84" y="29"/>
                  </a:lnTo>
                  <a:lnTo>
                    <a:pt x="81" y="35"/>
                  </a:lnTo>
                  <a:lnTo>
                    <a:pt x="79" y="45"/>
                  </a:lnTo>
                  <a:lnTo>
                    <a:pt x="69" y="88"/>
                  </a:lnTo>
                  <a:lnTo>
                    <a:pt x="53" y="88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9" y="15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47" y="14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3" y="24"/>
                  </a:lnTo>
                  <a:lnTo>
                    <a:pt x="31" y="29"/>
                  </a:lnTo>
                  <a:lnTo>
                    <a:pt x="29" y="35"/>
                  </a:lnTo>
                  <a:lnTo>
                    <a:pt x="25" y="45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35">
              <a:extLst>
                <a:ext uri="{FF2B5EF4-FFF2-40B4-BE49-F238E27FC236}">
                  <a16:creationId xmlns:a16="http://schemas.microsoft.com/office/drawing/2014/main" id="{03673C6E-6C9B-4340-B3C9-18DD64DB05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11" y="4145"/>
              <a:ext cx="45" cy="29"/>
            </a:xfrm>
            <a:custGeom>
              <a:avLst/>
              <a:gdLst>
                <a:gd name="T0" fmla="*/ 16 w 135"/>
                <a:gd name="T1" fmla="*/ 12 h 88"/>
                <a:gd name="T2" fmla="*/ 32 w 135"/>
                <a:gd name="T3" fmla="*/ 3 h 88"/>
                <a:gd name="T4" fmla="*/ 30 w 135"/>
                <a:gd name="T5" fmla="*/ 15 h 88"/>
                <a:gd name="T6" fmla="*/ 36 w 135"/>
                <a:gd name="T7" fmla="*/ 9 h 88"/>
                <a:gd name="T8" fmla="*/ 49 w 135"/>
                <a:gd name="T9" fmla="*/ 2 h 88"/>
                <a:gd name="T10" fmla="*/ 57 w 135"/>
                <a:gd name="T11" fmla="*/ 0 h 88"/>
                <a:gd name="T12" fmla="*/ 72 w 135"/>
                <a:gd name="T13" fmla="*/ 4 h 88"/>
                <a:gd name="T14" fmla="*/ 79 w 135"/>
                <a:gd name="T15" fmla="*/ 12 h 88"/>
                <a:gd name="T16" fmla="*/ 80 w 135"/>
                <a:gd name="T17" fmla="*/ 16 h 88"/>
                <a:gd name="T18" fmla="*/ 93 w 135"/>
                <a:gd name="T19" fmla="*/ 4 h 88"/>
                <a:gd name="T20" fmla="*/ 111 w 135"/>
                <a:gd name="T21" fmla="*/ 0 h 88"/>
                <a:gd name="T22" fmla="*/ 116 w 135"/>
                <a:gd name="T23" fmla="*/ 0 h 88"/>
                <a:gd name="T24" fmla="*/ 124 w 135"/>
                <a:gd name="T25" fmla="*/ 4 h 88"/>
                <a:gd name="T26" fmla="*/ 130 w 135"/>
                <a:gd name="T27" fmla="*/ 10 h 88"/>
                <a:gd name="T28" fmla="*/ 134 w 135"/>
                <a:gd name="T29" fmla="*/ 18 h 88"/>
                <a:gd name="T30" fmla="*/ 135 w 135"/>
                <a:gd name="T31" fmla="*/ 23 h 88"/>
                <a:gd name="T32" fmla="*/ 132 w 135"/>
                <a:gd name="T33" fmla="*/ 41 h 88"/>
                <a:gd name="T34" fmla="*/ 106 w 135"/>
                <a:gd name="T35" fmla="*/ 88 h 88"/>
                <a:gd name="T36" fmla="*/ 118 w 135"/>
                <a:gd name="T37" fmla="*/ 34 h 88"/>
                <a:gd name="T38" fmla="*/ 118 w 135"/>
                <a:gd name="T39" fmla="*/ 25 h 88"/>
                <a:gd name="T40" fmla="*/ 116 w 135"/>
                <a:gd name="T41" fmla="*/ 17 h 88"/>
                <a:gd name="T42" fmla="*/ 106 w 135"/>
                <a:gd name="T43" fmla="*/ 14 h 88"/>
                <a:gd name="T44" fmla="*/ 100 w 135"/>
                <a:gd name="T45" fmla="*/ 14 h 88"/>
                <a:gd name="T46" fmla="*/ 91 w 135"/>
                <a:gd name="T47" fmla="*/ 20 h 88"/>
                <a:gd name="T48" fmla="*/ 85 w 135"/>
                <a:gd name="T49" fmla="*/ 29 h 88"/>
                <a:gd name="T50" fmla="*/ 79 w 135"/>
                <a:gd name="T51" fmla="*/ 45 h 88"/>
                <a:gd name="T52" fmla="*/ 53 w 135"/>
                <a:gd name="T53" fmla="*/ 88 h 88"/>
                <a:gd name="T54" fmla="*/ 64 w 135"/>
                <a:gd name="T55" fmla="*/ 34 h 88"/>
                <a:gd name="T56" fmla="*/ 66 w 135"/>
                <a:gd name="T57" fmla="*/ 25 h 88"/>
                <a:gd name="T58" fmla="*/ 62 w 135"/>
                <a:gd name="T59" fmla="*/ 17 h 88"/>
                <a:gd name="T60" fmla="*/ 53 w 135"/>
                <a:gd name="T61" fmla="*/ 14 h 88"/>
                <a:gd name="T62" fmla="*/ 48 w 135"/>
                <a:gd name="T63" fmla="*/ 14 h 88"/>
                <a:gd name="T64" fmla="*/ 38 w 135"/>
                <a:gd name="T65" fmla="*/ 20 h 88"/>
                <a:gd name="T66" fmla="*/ 31 w 135"/>
                <a:gd name="T67" fmla="*/ 29 h 88"/>
                <a:gd name="T68" fmla="*/ 25 w 135"/>
                <a:gd name="T69" fmla="*/ 45 h 88"/>
                <a:gd name="T70" fmla="*/ 0 w 135"/>
                <a:gd name="T7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5" h="88">
                  <a:moveTo>
                    <a:pt x="16" y="12"/>
                  </a:moveTo>
                  <a:lnTo>
                    <a:pt x="16" y="12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6" y="9"/>
                  </a:lnTo>
                  <a:lnTo>
                    <a:pt x="42" y="4"/>
                  </a:lnTo>
                  <a:lnTo>
                    <a:pt x="49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4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79" y="12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7" y="9"/>
                  </a:lnTo>
                  <a:lnTo>
                    <a:pt x="93" y="4"/>
                  </a:lnTo>
                  <a:lnTo>
                    <a:pt x="10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8" y="6"/>
                  </a:lnTo>
                  <a:lnTo>
                    <a:pt x="130" y="10"/>
                  </a:lnTo>
                  <a:lnTo>
                    <a:pt x="132" y="14"/>
                  </a:lnTo>
                  <a:lnTo>
                    <a:pt x="134" y="18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31"/>
                  </a:lnTo>
                  <a:lnTo>
                    <a:pt x="132" y="41"/>
                  </a:lnTo>
                  <a:lnTo>
                    <a:pt x="122" y="88"/>
                  </a:lnTo>
                  <a:lnTo>
                    <a:pt x="106" y="88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118" y="21"/>
                  </a:lnTo>
                  <a:lnTo>
                    <a:pt x="116" y="17"/>
                  </a:lnTo>
                  <a:lnTo>
                    <a:pt x="111" y="15"/>
                  </a:lnTo>
                  <a:lnTo>
                    <a:pt x="106" y="14"/>
                  </a:lnTo>
                  <a:lnTo>
                    <a:pt x="106" y="14"/>
                  </a:lnTo>
                  <a:lnTo>
                    <a:pt x="100" y="14"/>
                  </a:lnTo>
                  <a:lnTo>
                    <a:pt x="95" y="16"/>
                  </a:lnTo>
                  <a:lnTo>
                    <a:pt x="91" y="20"/>
                  </a:lnTo>
                  <a:lnTo>
                    <a:pt x="87" y="24"/>
                  </a:lnTo>
                  <a:lnTo>
                    <a:pt x="85" y="29"/>
                  </a:lnTo>
                  <a:lnTo>
                    <a:pt x="81" y="35"/>
                  </a:lnTo>
                  <a:lnTo>
                    <a:pt x="79" y="45"/>
                  </a:lnTo>
                  <a:lnTo>
                    <a:pt x="69" y="88"/>
                  </a:lnTo>
                  <a:lnTo>
                    <a:pt x="53" y="88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48" y="14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5" y="24"/>
                  </a:lnTo>
                  <a:lnTo>
                    <a:pt x="31" y="29"/>
                  </a:lnTo>
                  <a:lnTo>
                    <a:pt x="29" y="35"/>
                  </a:lnTo>
                  <a:lnTo>
                    <a:pt x="25" y="45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36">
              <a:extLst>
                <a:ext uri="{FF2B5EF4-FFF2-40B4-BE49-F238E27FC236}">
                  <a16:creationId xmlns:a16="http://schemas.microsoft.com/office/drawing/2014/main" id="{9852225D-8CCC-4DD0-AAF5-4775B7C15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63" y="4146"/>
              <a:ext cx="29" cy="29"/>
            </a:xfrm>
            <a:custGeom>
              <a:avLst/>
              <a:gdLst>
                <a:gd name="T0" fmla="*/ 73 w 87"/>
                <a:gd name="T1" fmla="*/ 73 h 87"/>
                <a:gd name="T2" fmla="*/ 73 w 87"/>
                <a:gd name="T3" fmla="*/ 73 h 87"/>
                <a:gd name="T4" fmla="*/ 70 w 87"/>
                <a:gd name="T5" fmla="*/ 85 h 87"/>
                <a:gd name="T6" fmla="*/ 55 w 87"/>
                <a:gd name="T7" fmla="*/ 85 h 87"/>
                <a:gd name="T8" fmla="*/ 57 w 87"/>
                <a:gd name="T9" fmla="*/ 72 h 87"/>
                <a:gd name="T10" fmla="*/ 57 w 87"/>
                <a:gd name="T11" fmla="*/ 72 h 87"/>
                <a:gd name="T12" fmla="*/ 57 w 87"/>
                <a:gd name="T13" fmla="*/ 72 h 87"/>
                <a:gd name="T14" fmla="*/ 52 w 87"/>
                <a:gd name="T15" fmla="*/ 78 h 87"/>
                <a:gd name="T16" fmla="*/ 46 w 87"/>
                <a:gd name="T17" fmla="*/ 82 h 87"/>
                <a:gd name="T18" fmla="*/ 38 w 87"/>
                <a:gd name="T19" fmla="*/ 86 h 87"/>
                <a:gd name="T20" fmla="*/ 28 w 87"/>
                <a:gd name="T21" fmla="*/ 87 h 87"/>
                <a:gd name="T22" fmla="*/ 28 w 87"/>
                <a:gd name="T23" fmla="*/ 87 h 87"/>
                <a:gd name="T24" fmla="*/ 22 w 87"/>
                <a:gd name="T25" fmla="*/ 87 h 87"/>
                <a:gd name="T26" fmla="*/ 16 w 87"/>
                <a:gd name="T27" fmla="*/ 86 h 87"/>
                <a:gd name="T28" fmla="*/ 12 w 87"/>
                <a:gd name="T29" fmla="*/ 84 h 87"/>
                <a:gd name="T30" fmla="*/ 8 w 87"/>
                <a:gd name="T31" fmla="*/ 81 h 87"/>
                <a:gd name="T32" fmla="*/ 5 w 87"/>
                <a:gd name="T33" fmla="*/ 76 h 87"/>
                <a:gd name="T34" fmla="*/ 2 w 87"/>
                <a:gd name="T35" fmla="*/ 73 h 87"/>
                <a:gd name="T36" fmla="*/ 0 w 87"/>
                <a:gd name="T37" fmla="*/ 67 h 87"/>
                <a:gd name="T38" fmla="*/ 0 w 87"/>
                <a:gd name="T39" fmla="*/ 61 h 87"/>
                <a:gd name="T40" fmla="*/ 0 w 87"/>
                <a:gd name="T41" fmla="*/ 61 h 87"/>
                <a:gd name="T42" fmla="*/ 0 w 87"/>
                <a:gd name="T43" fmla="*/ 52 h 87"/>
                <a:gd name="T44" fmla="*/ 1 w 87"/>
                <a:gd name="T45" fmla="*/ 45 h 87"/>
                <a:gd name="T46" fmla="*/ 11 w 87"/>
                <a:gd name="T47" fmla="*/ 0 h 87"/>
                <a:gd name="T48" fmla="*/ 27 w 87"/>
                <a:gd name="T49" fmla="*/ 0 h 87"/>
                <a:gd name="T50" fmla="*/ 16 w 87"/>
                <a:gd name="T51" fmla="*/ 51 h 87"/>
                <a:gd name="T52" fmla="*/ 16 w 87"/>
                <a:gd name="T53" fmla="*/ 51 h 87"/>
                <a:gd name="T54" fmla="*/ 15 w 87"/>
                <a:gd name="T55" fmla="*/ 58 h 87"/>
                <a:gd name="T56" fmla="*/ 15 w 87"/>
                <a:gd name="T57" fmla="*/ 58 h 87"/>
                <a:gd name="T58" fmla="*/ 16 w 87"/>
                <a:gd name="T59" fmla="*/ 66 h 87"/>
                <a:gd name="T60" fmla="*/ 20 w 87"/>
                <a:gd name="T61" fmla="*/ 70 h 87"/>
                <a:gd name="T62" fmla="*/ 25 w 87"/>
                <a:gd name="T63" fmla="*/ 73 h 87"/>
                <a:gd name="T64" fmla="*/ 31 w 87"/>
                <a:gd name="T65" fmla="*/ 74 h 87"/>
                <a:gd name="T66" fmla="*/ 31 w 87"/>
                <a:gd name="T67" fmla="*/ 74 h 87"/>
                <a:gd name="T68" fmla="*/ 38 w 87"/>
                <a:gd name="T69" fmla="*/ 74 h 87"/>
                <a:gd name="T70" fmla="*/ 44 w 87"/>
                <a:gd name="T71" fmla="*/ 72 h 87"/>
                <a:gd name="T72" fmla="*/ 49 w 87"/>
                <a:gd name="T73" fmla="*/ 67 h 87"/>
                <a:gd name="T74" fmla="*/ 53 w 87"/>
                <a:gd name="T75" fmla="*/ 63 h 87"/>
                <a:gd name="T76" fmla="*/ 57 w 87"/>
                <a:gd name="T77" fmla="*/ 57 h 87"/>
                <a:gd name="T78" fmla="*/ 59 w 87"/>
                <a:gd name="T79" fmla="*/ 52 h 87"/>
                <a:gd name="T80" fmla="*/ 62 w 87"/>
                <a:gd name="T81" fmla="*/ 43 h 87"/>
                <a:gd name="T82" fmla="*/ 71 w 87"/>
                <a:gd name="T83" fmla="*/ 0 h 87"/>
                <a:gd name="T84" fmla="*/ 87 w 87"/>
                <a:gd name="T85" fmla="*/ 0 h 87"/>
                <a:gd name="T86" fmla="*/ 73 w 87"/>
                <a:gd name="T87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" h="87">
                  <a:moveTo>
                    <a:pt x="73" y="73"/>
                  </a:moveTo>
                  <a:lnTo>
                    <a:pt x="73" y="73"/>
                  </a:lnTo>
                  <a:lnTo>
                    <a:pt x="70" y="85"/>
                  </a:lnTo>
                  <a:lnTo>
                    <a:pt x="55" y="85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52" y="78"/>
                  </a:lnTo>
                  <a:lnTo>
                    <a:pt x="46" y="82"/>
                  </a:lnTo>
                  <a:lnTo>
                    <a:pt x="38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8" y="81"/>
                  </a:lnTo>
                  <a:lnTo>
                    <a:pt x="5" y="76"/>
                  </a:lnTo>
                  <a:lnTo>
                    <a:pt x="2" y="73"/>
                  </a:lnTo>
                  <a:lnTo>
                    <a:pt x="0" y="67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1" y="45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6" y="66"/>
                  </a:lnTo>
                  <a:lnTo>
                    <a:pt x="20" y="70"/>
                  </a:lnTo>
                  <a:lnTo>
                    <a:pt x="25" y="73"/>
                  </a:lnTo>
                  <a:lnTo>
                    <a:pt x="31" y="74"/>
                  </a:lnTo>
                  <a:lnTo>
                    <a:pt x="31" y="74"/>
                  </a:lnTo>
                  <a:lnTo>
                    <a:pt x="38" y="74"/>
                  </a:lnTo>
                  <a:lnTo>
                    <a:pt x="44" y="72"/>
                  </a:lnTo>
                  <a:lnTo>
                    <a:pt x="49" y="67"/>
                  </a:lnTo>
                  <a:lnTo>
                    <a:pt x="53" y="63"/>
                  </a:lnTo>
                  <a:lnTo>
                    <a:pt x="57" y="57"/>
                  </a:lnTo>
                  <a:lnTo>
                    <a:pt x="59" y="52"/>
                  </a:lnTo>
                  <a:lnTo>
                    <a:pt x="62" y="43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73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37">
              <a:extLst>
                <a:ext uri="{FF2B5EF4-FFF2-40B4-BE49-F238E27FC236}">
                  <a16:creationId xmlns:a16="http://schemas.microsoft.com/office/drawing/2014/main" id="{09A45E93-BAA8-4758-AAE2-DC35A13F02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5" y="4145"/>
              <a:ext cx="29" cy="29"/>
            </a:xfrm>
            <a:custGeom>
              <a:avLst/>
              <a:gdLst>
                <a:gd name="T0" fmla="*/ 14 w 87"/>
                <a:gd name="T1" fmla="*/ 16 h 88"/>
                <a:gd name="T2" fmla="*/ 14 w 87"/>
                <a:gd name="T3" fmla="*/ 16 h 88"/>
                <a:gd name="T4" fmla="*/ 16 w 87"/>
                <a:gd name="T5" fmla="*/ 3 h 88"/>
                <a:gd name="T6" fmla="*/ 32 w 87"/>
                <a:gd name="T7" fmla="*/ 3 h 88"/>
                <a:gd name="T8" fmla="*/ 28 w 87"/>
                <a:gd name="T9" fmla="*/ 16 h 88"/>
                <a:gd name="T10" fmla="*/ 29 w 87"/>
                <a:gd name="T11" fmla="*/ 16 h 88"/>
                <a:gd name="T12" fmla="*/ 29 w 87"/>
                <a:gd name="T13" fmla="*/ 16 h 88"/>
                <a:gd name="T14" fmla="*/ 34 w 87"/>
                <a:gd name="T15" fmla="*/ 10 h 88"/>
                <a:gd name="T16" fmla="*/ 40 w 87"/>
                <a:gd name="T17" fmla="*/ 5 h 88"/>
                <a:gd name="T18" fmla="*/ 48 w 87"/>
                <a:gd name="T19" fmla="*/ 2 h 88"/>
                <a:gd name="T20" fmla="*/ 58 w 87"/>
                <a:gd name="T21" fmla="*/ 0 h 88"/>
                <a:gd name="T22" fmla="*/ 58 w 87"/>
                <a:gd name="T23" fmla="*/ 0 h 88"/>
                <a:gd name="T24" fmla="*/ 64 w 87"/>
                <a:gd name="T25" fmla="*/ 0 h 88"/>
                <a:gd name="T26" fmla="*/ 70 w 87"/>
                <a:gd name="T27" fmla="*/ 2 h 88"/>
                <a:gd name="T28" fmla="*/ 75 w 87"/>
                <a:gd name="T29" fmla="*/ 4 h 88"/>
                <a:gd name="T30" fmla="*/ 78 w 87"/>
                <a:gd name="T31" fmla="*/ 8 h 88"/>
                <a:gd name="T32" fmla="*/ 82 w 87"/>
                <a:gd name="T33" fmla="*/ 11 h 88"/>
                <a:gd name="T34" fmla="*/ 84 w 87"/>
                <a:gd name="T35" fmla="*/ 16 h 88"/>
                <a:gd name="T36" fmla="*/ 87 w 87"/>
                <a:gd name="T37" fmla="*/ 21 h 88"/>
                <a:gd name="T38" fmla="*/ 87 w 87"/>
                <a:gd name="T39" fmla="*/ 28 h 88"/>
                <a:gd name="T40" fmla="*/ 87 w 87"/>
                <a:gd name="T41" fmla="*/ 28 h 88"/>
                <a:gd name="T42" fmla="*/ 87 w 87"/>
                <a:gd name="T43" fmla="*/ 35 h 88"/>
                <a:gd name="T44" fmla="*/ 84 w 87"/>
                <a:gd name="T45" fmla="*/ 43 h 88"/>
                <a:gd name="T46" fmla="*/ 76 w 87"/>
                <a:gd name="T47" fmla="*/ 88 h 88"/>
                <a:gd name="T48" fmla="*/ 59 w 87"/>
                <a:gd name="T49" fmla="*/ 88 h 88"/>
                <a:gd name="T50" fmla="*/ 70 w 87"/>
                <a:gd name="T51" fmla="*/ 37 h 88"/>
                <a:gd name="T52" fmla="*/ 70 w 87"/>
                <a:gd name="T53" fmla="*/ 37 h 88"/>
                <a:gd name="T54" fmla="*/ 71 w 87"/>
                <a:gd name="T55" fmla="*/ 29 h 88"/>
                <a:gd name="T56" fmla="*/ 71 w 87"/>
                <a:gd name="T57" fmla="*/ 29 h 88"/>
                <a:gd name="T58" fmla="*/ 70 w 87"/>
                <a:gd name="T59" fmla="*/ 23 h 88"/>
                <a:gd name="T60" fmla="*/ 66 w 87"/>
                <a:gd name="T61" fmla="*/ 17 h 88"/>
                <a:gd name="T62" fmla="*/ 62 w 87"/>
                <a:gd name="T63" fmla="*/ 15 h 88"/>
                <a:gd name="T64" fmla="*/ 56 w 87"/>
                <a:gd name="T65" fmla="*/ 14 h 88"/>
                <a:gd name="T66" fmla="*/ 56 w 87"/>
                <a:gd name="T67" fmla="*/ 14 h 88"/>
                <a:gd name="T68" fmla="*/ 48 w 87"/>
                <a:gd name="T69" fmla="*/ 15 h 88"/>
                <a:gd name="T70" fmla="*/ 42 w 87"/>
                <a:gd name="T71" fmla="*/ 17 h 88"/>
                <a:gd name="T72" fmla="*/ 38 w 87"/>
                <a:gd name="T73" fmla="*/ 21 h 88"/>
                <a:gd name="T74" fmla="*/ 33 w 87"/>
                <a:gd name="T75" fmla="*/ 25 h 88"/>
                <a:gd name="T76" fmla="*/ 29 w 87"/>
                <a:gd name="T77" fmla="*/ 30 h 88"/>
                <a:gd name="T78" fmla="*/ 27 w 87"/>
                <a:gd name="T79" fmla="*/ 35 h 88"/>
                <a:gd name="T80" fmla="*/ 25 w 87"/>
                <a:gd name="T81" fmla="*/ 45 h 88"/>
                <a:gd name="T82" fmla="*/ 15 w 87"/>
                <a:gd name="T83" fmla="*/ 88 h 88"/>
                <a:gd name="T84" fmla="*/ 0 w 87"/>
                <a:gd name="T85" fmla="*/ 88 h 88"/>
                <a:gd name="T86" fmla="*/ 14 w 87"/>
                <a:gd name="T8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" h="88">
                  <a:moveTo>
                    <a:pt x="14" y="16"/>
                  </a:moveTo>
                  <a:lnTo>
                    <a:pt x="14" y="16"/>
                  </a:lnTo>
                  <a:lnTo>
                    <a:pt x="16" y="3"/>
                  </a:lnTo>
                  <a:lnTo>
                    <a:pt x="32" y="3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5" y="4"/>
                  </a:lnTo>
                  <a:lnTo>
                    <a:pt x="78" y="8"/>
                  </a:lnTo>
                  <a:lnTo>
                    <a:pt x="82" y="11"/>
                  </a:lnTo>
                  <a:lnTo>
                    <a:pt x="84" y="16"/>
                  </a:lnTo>
                  <a:lnTo>
                    <a:pt x="87" y="21"/>
                  </a:lnTo>
                  <a:lnTo>
                    <a:pt x="87" y="28"/>
                  </a:lnTo>
                  <a:lnTo>
                    <a:pt x="87" y="28"/>
                  </a:lnTo>
                  <a:lnTo>
                    <a:pt x="87" y="35"/>
                  </a:lnTo>
                  <a:lnTo>
                    <a:pt x="84" y="43"/>
                  </a:lnTo>
                  <a:lnTo>
                    <a:pt x="76" y="88"/>
                  </a:lnTo>
                  <a:lnTo>
                    <a:pt x="59" y="88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70" y="23"/>
                  </a:lnTo>
                  <a:lnTo>
                    <a:pt x="66" y="17"/>
                  </a:lnTo>
                  <a:lnTo>
                    <a:pt x="62" y="15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48" y="15"/>
                  </a:lnTo>
                  <a:lnTo>
                    <a:pt x="42" y="17"/>
                  </a:lnTo>
                  <a:lnTo>
                    <a:pt x="38" y="21"/>
                  </a:lnTo>
                  <a:lnTo>
                    <a:pt x="33" y="25"/>
                  </a:lnTo>
                  <a:lnTo>
                    <a:pt x="29" y="30"/>
                  </a:lnTo>
                  <a:lnTo>
                    <a:pt x="27" y="35"/>
                  </a:lnTo>
                  <a:lnTo>
                    <a:pt x="25" y="45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38">
              <a:extLst>
                <a:ext uri="{FF2B5EF4-FFF2-40B4-BE49-F238E27FC236}">
                  <a16:creationId xmlns:a16="http://schemas.microsoft.com/office/drawing/2014/main" id="{BF7D8EE9-728B-4648-BEB7-FDD48E036A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30" y="4134"/>
              <a:ext cx="14" cy="40"/>
            </a:xfrm>
            <a:custGeom>
              <a:avLst/>
              <a:gdLst>
                <a:gd name="T0" fmla="*/ 18 w 42"/>
                <a:gd name="T1" fmla="*/ 37 h 122"/>
                <a:gd name="T2" fmla="*/ 34 w 42"/>
                <a:gd name="T3" fmla="*/ 37 h 122"/>
                <a:gd name="T4" fmla="*/ 16 w 42"/>
                <a:gd name="T5" fmla="*/ 122 h 122"/>
                <a:gd name="T6" fmla="*/ 0 w 42"/>
                <a:gd name="T7" fmla="*/ 122 h 122"/>
                <a:gd name="T8" fmla="*/ 18 w 42"/>
                <a:gd name="T9" fmla="*/ 37 h 122"/>
                <a:gd name="T10" fmla="*/ 38 w 42"/>
                <a:gd name="T11" fmla="*/ 18 h 122"/>
                <a:gd name="T12" fmla="*/ 20 w 42"/>
                <a:gd name="T13" fmla="*/ 18 h 122"/>
                <a:gd name="T14" fmla="*/ 25 w 42"/>
                <a:gd name="T15" fmla="*/ 0 h 122"/>
                <a:gd name="T16" fmla="*/ 42 w 42"/>
                <a:gd name="T17" fmla="*/ 0 h 122"/>
                <a:gd name="T18" fmla="*/ 38 w 42"/>
                <a:gd name="T19" fmla="*/ 1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22">
                  <a:moveTo>
                    <a:pt x="18" y="37"/>
                  </a:moveTo>
                  <a:lnTo>
                    <a:pt x="34" y="37"/>
                  </a:lnTo>
                  <a:lnTo>
                    <a:pt x="16" y="122"/>
                  </a:lnTo>
                  <a:lnTo>
                    <a:pt x="0" y="122"/>
                  </a:lnTo>
                  <a:lnTo>
                    <a:pt x="18" y="37"/>
                  </a:lnTo>
                  <a:close/>
                  <a:moveTo>
                    <a:pt x="38" y="18"/>
                  </a:moveTo>
                  <a:lnTo>
                    <a:pt x="20" y="18"/>
                  </a:lnTo>
                  <a:lnTo>
                    <a:pt x="25" y="0"/>
                  </a:lnTo>
                  <a:lnTo>
                    <a:pt x="42" y="0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39">
              <a:extLst>
                <a:ext uri="{FF2B5EF4-FFF2-40B4-BE49-F238E27FC236}">
                  <a16:creationId xmlns:a16="http://schemas.microsoft.com/office/drawing/2014/main" id="{77A11FCE-A0A4-43E5-93FA-E706F64CE6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46" y="4137"/>
              <a:ext cx="20" cy="38"/>
            </a:xfrm>
            <a:custGeom>
              <a:avLst/>
              <a:gdLst>
                <a:gd name="T0" fmla="*/ 2 w 61"/>
                <a:gd name="T1" fmla="*/ 27 h 114"/>
                <a:gd name="T2" fmla="*/ 22 w 61"/>
                <a:gd name="T3" fmla="*/ 27 h 114"/>
                <a:gd name="T4" fmla="*/ 26 w 61"/>
                <a:gd name="T5" fmla="*/ 6 h 114"/>
                <a:gd name="T6" fmla="*/ 43 w 61"/>
                <a:gd name="T7" fmla="*/ 0 h 114"/>
                <a:gd name="T8" fmla="*/ 38 w 61"/>
                <a:gd name="T9" fmla="*/ 27 h 114"/>
                <a:gd name="T10" fmla="*/ 61 w 61"/>
                <a:gd name="T11" fmla="*/ 27 h 114"/>
                <a:gd name="T12" fmla="*/ 58 w 61"/>
                <a:gd name="T13" fmla="*/ 39 h 114"/>
                <a:gd name="T14" fmla="*/ 35 w 61"/>
                <a:gd name="T15" fmla="*/ 39 h 114"/>
                <a:gd name="T16" fmla="*/ 27 w 61"/>
                <a:gd name="T17" fmla="*/ 76 h 114"/>
                <a:gd name="T18" fmla="*/ 27 w 61"/>
                <a:gd name="T19" fmla="*/ 76 h 114"/>
                <a:gd name="T20" fmla="*/ 25 w 61"/>
                <a:gd name="T21" fmla="*/ 93 h 114"/>
                <a:gd name="T22" fmla="*/ 25 w 61"/>
                <a:gd name="T23" fmla="*/ 93 h 114"/>
                <a:gd name="T24" fmla="*/ 25 w 61"/>
                <a:gd name="T25" fmla="*/ 96 h 114"/>
                <a:gd name="T26" fmla="*/ 27 w 61"/>
                <a:gd name="T27" fmla="*/ 100 h 114"/>
                <a:gd name="T28" fmla="*/ 31 w 61"/>
                <a:gd name="T29" fmla="*/ 101 h 114"/>
                <a:gd name="T30" fmla="*/ 36 w 61"/>
                <a:gd name="T31" fmla="*/ 101 h 114"/>
                <a:gd name="T32" fmla="*/ 36 w 61"/>
                <a:gd name="T33" fmla="*/ 101 h 114"/>
                <a:gd name="T34" fmla="*/ 42 w 61"/>
                <a:gd name="T35" fmla="*/ 101 h 114"/>
                <a:gd name="T36" fmla="*/ 48 w 61"/>
                <a:gd name="T37" fmla="*/ 100 h 114"/>
                <a:gd name="T38" fmla="*/ 45 w 61"/>
                <a:gd name="T39" fmla="*/ 113 h 114"/>
                <a:gd name="T40" fmla="*/ 45 w 61"/>
                <a:gd name="T41" fmla="*/ 113 h 114"/>
                <a:gd name="T42" fmla="*/ 37 w 61"/>
                <a:gd name="T43" fmla="*/ 114 h 114"/>
                <a:gd name="T44" fmla="*/ 30 w 61"/>
                <a:gd name="T45" fmla="*/ 114 h 114"/>
                <a:gd name="T46" fmla="*/ 30 w 61"/>
                <a:gd name="T47" fmla="*/ 114 h 114"/>
                <a:gd name="T48" fmla="*/ 24 w 61"/>
                <a:gd name="T49" fmla="*/ 114 h 114"/>
                <a:gd name="T50" fmla="*/ 20 w 61"/>
                <a:gd name="T51" fmla="*/ 113 h 114"/>
                <a:gd name="T52" fmla="*/ 17 w 61"/>
                <a:gd name="T53" fmla="*/ 111 h 114"/>
                <a:gd name="T54" fmla="*/ 13 w 61"/>
                <a:gd name="T55" fmla="*/ 108 h 114"/>
                <a:gd name="T56" fmla="*/ 12 w 61"/>
                <a:gd name="T57" fmla="*/ 106 h 114"/>
                <a:gd name="T58" fmla="*/ 10 w 61"/>
                <a:gd name="T59" fmla="*/ 102 h 114"/>
                <a:gd name="T60" fmla="*/ 8 w 61"/>
                <a:gd name="T61" fmla="*/ 95 h 114"/>
                <a:gd name="T62" fmla="*/ 8 w 61"/>
                <a:gd name="T63" fmla="*/ 95 h 114"/>
                <a:gd name="T64" fmla="*/ 10 w 61"/>
                <a:gd name="T65" fmla="*/ 85 h 114"/>
                <a:gd name="T66" fmla="*/ 12 w 61"/>
                <a:gd name="T67" fmla="*/ 75 h 114"/>
                <a:gd name="T68" fmla="*/ 19 w 61"/>
                <a:gd name="T69" fmla="*/ 39 h 114"/>
                <a:gd name="T70" fmla="*/ 0 w 61"/>
                <a:gd name="T71" fmla="*/ 39 h 114"/>
                <a:gd name="T72" fmla="*/ 2 w 61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114">
                  <a:moveTo>
                    <a:pt x="2" y="27"/>
                  </a:moveTo>
                  <a:lnTo>
                    <a:pt x="22" y="27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38" y="27"/>
                  </a:lnTo>
                  <a:lnTo>
                    <a:pt x="61" y="27"/>
                  </a:lnTo>
                  <a:lnTo>
                    <a:pt x="58" y="39"/>
                  </a:lnTo>
                  <a:lnTo>
                    <a:pt x="35" y="39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25" y="96"/>
                  </a:lnTo>
                  <a:lnTo>
                    <a:pt x="27" y="100"/>
                  </a:lnTo>
                  <a:lnTo>
                    <a:pt x="31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2" y="101"/>
                  </a:lnTo>
                  <a:lnTo>
                    <a:pt x="48" y="100"/>
                  </a:lnTo>
                  <a:lnTo>
                    <a:pt x="45" y="113"/>
                  </a:lnTo>
                  <a:lnTo>
                    <a:pt x="45" y="113"/>
                  </a:lnTo>
                  <a:lnTo>
                    <a:pt x="37" y="114"/>
                  </a:lnTo>
                  <a:lnTo>
                    <a:pt x="30" y="114"/>
                  </a:lnTo>
                  <a:lnTo>
                    <a:pt x="30" y="114"/>
                  </a:lnTo>
                  <a:lnTo>
                    <a:pt x="24" y="114"/>
                  </a:lnTo>
                  <a:lnTo>
                    <a:pt x="20" y="113"/>
                  </a:lnTo>
                  <a:lnTo>
                    <a:pt x="17" y="111"/>
                  </a:lnTo>
                  <a:lnTo>
                    <a:pt x="13" y="108"/>
                  </a:lnTo>
                  <a:lnTo>
                    <a:pt x="12" y="106"/>
                  </a:lnTo>
                  <a:lnTo>
                    <a:pt x="10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10" y="85"/>
                  </a:lnTo>
                  <a:lnTo>
                    <a:pt x="12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0">
              <a:extLst>
                <a:ext uri="{FF2B5EF4-FFF2-40B4-BE49-F238E27FC236}">
                  <a16:creationId xmlns:a16="http://schemas.microsoft.com/office/drawing/2014/main" id="{D07F64C4-916F-4175-A6BE-F61E4711D0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62" y="4146"/>
              <a:ext cx="34" cy="41"/>
            </a:xfrm>
            <a:custGeom>
              <a:avLst/>
              <a:gdLst>
                <a:gd name="T0" fmla="*/ 4 w 100"/>
                <a:gd name="T1" fmla="*/ 109 h 123"/>
                <a:gd name="T2" fmla="*/ 4 w 100"/>
                <a:gd name="T3" fmla="*/ 109 h 123"/>
                <a:gd name="T4" fmla="*/ 6 w 100"/>
                <a:gd name="T5" fmla="*/ 110 h 123"/>
                <a:gd name="T6" fmla="*/ 9 w 100"/>
                <a:gd name="T7" fmla="*/ 110 h 123"/>
                <a:gd name="T8" fmla="*/ 9 w 100"/>
                <a:gd name="T9" fmla="*/ 110 h 123"/>
                <a:gd name="T10" fmla="*/ 17 w 100"/>
                <a:gd name="T11" fmla="*/ 109 h 123"/>
                <a:gd name="T12" fmla="*/ 23 w 100"/>
                <a:gd name="T13" fmla="*/ 105 h 123"/>
                <a:gd name="T14" fmla="*/ 27 w 100"/>
                <a:gd name="T15" fmla="*/ 99 h 123"/>
                <a:gd name="T16" fmla="*/ 32 w 100"/>
                <a:gd name="T17" fmla="*/ 89 h 123"/>
                <a:gd name="T18" fmla="*/ 19 w 100"/>
                <a:gd name="T19" fmla="*/ 0 h 123"/>
                <a:gd name="T20" fmla="*/ 36 w 100"/>
                <a:gd name="T21" fmla="*/ 0 h 123"/>
                <a:gd name="T22" fmla="*/ 45 w 100"/>
                <a:gd name="T23" fmla="*/ 68 h 123"/>
                <a:gd name="T24" fmla="*/ 45 w 100"/>
                <a:gd name="T25" fmla="*/ 68 h 123"/>
                <a:gd name="T26" fmla="*/ 82 w 100"/>
                <a:gd name="T27" fmla="*/ 0 h 123"/>
                <a:gd name="T28" fmla="*/ 100 w 100"/>
                <a:gd name="T29" fmla="*/ 0 h 123"/>
                <a:gd name="T30" fmla="*/ 42 w 100"/>
                <a:gd name="T31" fmla="*/ 101 h 123"/>
                <a:gd name="T32" fmla="*/ 42 w 100"/>
                <a:gd name="T33" fmla="*/ 101 h 123"/>
                <a:gd name="T34" fmla="*/ 36 w 100"/>
                <a:gd name="T35" fmla="*/ 110 h 123"/>
                <a:gd name="T36" fmla="*/ 30 w 100"/>
                <a:gd name="T37" fmla="*/ 117 h 123"/>
                <a:gd name="T38" fmla="*/ 26 w 100"/>
                <a:gd name="T39" fmla="*/ 119 h 123"/>
                <a:gd name="T40" fmla="*/ 23 w 100"/>
                <a:gd name="T41" fmla="*/ 122 h 123"/>
                <a:gd name="T42" fmla="*/ 18 w 100"/>
                <a:gd name="T43" fmla="*/ 122 h 123"/>
                <a:gd name="T44" fmla="*/ 12 w 100"/>
                <a:gd name="T45" fmla="*/ 123 h 123"/>
                <a:gd name="T46" fmla="*/ 12 w 100"/>
                <a:gd name="T47" fmla="*/ 123 h 123"/>
                <a:gd name="T48" fmla="*/ 0 w 100"/>
                <a:gd name="T49" fmla="*/ 122 h 123"/>
                <a:gd name="T50" fmla="*/ 4 w 100"/>
                <a:gd name="T51" fmla="*/ 10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0" h="123">
                  <a:moveTo>
                    <a:pt x="4" y="109"/>
                  </a:moveTo>
                  <a:lnTo>
                    <a:pt x="4" y="109"/>
                  </a:lnTo>
                  <a:lnTo>
                    <a:pt x="6" y="110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17" y="109"/>
                  </a:lnTo>
                  <a:lnTo>
                    <a:pt x="23" y="105"/>
                  </a:lnTo>
                  <a:lnTo>
                    <a:pt x="27" y="99"/>
                  </a:lnTo>
                  <a:lnTo>
                    <a:pt x="32" y="89"/>
                  </a:lnTo>
                  <a:lnTo>
                    <a:pt x="19" y="0"/>
                  </a:lnTo>
                  <a:lnTo>
                    <a:pt x="36" y="0"/>
                  </a:lnTo>
                  <a:lnTo>
                    <a:pt x="45" y="68"/>
                  </a:lnTo>
                  <a:lnTo>
                    <a:pt x="45" y="68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36" y="110"/>
                  </a:lnTo>
                  <a:lnTo>
                    <a:pt x="30" y="117"/>
                  </a:lnTo>
                  <a:lnTo>
                    <a:pt x="26" y="119"/>
                  </a:lnTo>
                  <a:lnTo>
                    <a:pt x="23" y="122"/>
                  </a:lnTo>
                  <a:lnTo>
                    <a:pt x="18" y="122"/>
                  </a:lnTo>
                  <a:lnTo>
                    <a:pt x="12" y="123"/>
                  </a:lnTo>
                  <a:lnTo>
                    <a:pt x="12" y="123"/>
                  </a:lnTo>
                  <a:lnTo>
                    <a:pt x="0" y="122"/>
                  </a:lnTo>
                  <a:lnTo>
                    <a:pt x="4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8417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C521-82AA-4E8E-BBA3-CF0F41D9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57D0-53A0-4DCE-B588-394084FBB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355" y="1405216"/>
            <a:ext cx="8578147" cy="42807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59E16-C549-4853-95E3-36827712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269" y="6424279"/>
            <a:ext cx="221760" cy="135503"/>
          </a:xfrm>
          <a:prstGeom prst="rect">
            <a:avLst/>
          </a:prstGeom>
        </p:spPr>
        <p:txBody>
          <a:bodyPr/>
          <a:lstStyle/>
          <a:p>
            <a:fld id="{01898949-DBEE-42AF-93B8-E24DF2BBF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8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4DA4F-AAE2-413D-A5A3-6D93D50E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233" y="2087206"/>
            <a:ext cx="5823284" cy="784333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E6E0F-2B00-4067-AFD6-7C394DD62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49341" y="6429268"/>
            <a:ext cx="221760" cy="1355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898949-DBEE-42AF-93B8-E24DF2BBF04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D36933-D6AB-4452-95E8-866E09412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093989" cy="68746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00767F-DE7F-48A6-869C-2EC0A316B8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191" y="332149"/>
            <a:ext cx="860688" cy="82478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EF393C-173E-4CC1-AAE1-B789F8D52858}"/>
              </a:ext>
            </a:extLst>
          </p:cNvPr>
          <p:cNvCxnSpPr>
            <a:cxnSpLocks/>
          </p:cNvCxnSpPr>
          <p:nvPr userDrawn="1"/>
        </p:nvCxnSpPr>
        <p:spPr>
          <a:xfrm>
            <a:off x="11559157" y="6429378"/>
            <a:ext cx="0" cy="120879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32ECAEE-6F4C-4297-AB58-6DA8220E95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74901" y="2996428"/>
            <a:ext cx="5822617" cy="6572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 title</a:t>
            </a:r>
            <a:endParaRPr lang="en-GB" dirty="0"/>
          </a:p>
        </p:txBody>
      </p:sp>
      <p:grpSp>
        <p:nvGrpSpPr>
          <p:cNvPr id="161" name="Group 4">
            <a:extLst>
              <a:ext uri="{FF2B5EF4-FFF2-40B4-BE49-F238E27FC236}">
                <a16:creationId xmlns:a16="http://schemas.microsoft.com/office/drawing/2014/main" id="{DF10DEA1-37A4-4E9D-A751-305B9C865AD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552154" y="6549968"/>
            <a:ext cx="1800047" cy="91381"/>
            <a:chOff x="932" y="3198"/>
            <a:chExt cx="3329" cy="169"/>
          </a:xfrm>
        </p:grpSpPr>
        <p:sp>
          <p:nvSpPr>
            <p:cNvPr id="165" name="Freeform 8">
              <a:extLst>
                <a:ext uri="{FF2B5EF4-FFF2-40B4-BE49-F238E27FC236}">
                  <a16:creationId xmlns:a16="http://schemas.microsoft.com/office/drawing/2014/main" id="{E15D1ED0-68E1-4E8F-A5CB-FFE4315F45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2" y="3207"/>
              <a:ext cx="109" cy="123"/>
            </a:xfrm>
            <a:custGeom>
              <a:avLst/>
              <a:gdLst>
                <a:gd name="T0" fmla="*/ 103 w 109"/>
                <a:gd name="T1" fmla="*/ 22 h 123"/>
                <a:gd name="T2" fmla="*/ 103 w 109"/>
                <a:gd name="T3" fmla="*/ 22 h 123"/>
                <a:gd name="T4" fmla="*/ 98 w 109"/>
                <a:gd name="T5" fmla="*/ 19 h 123"/>
                <a:gd name="T6" fmla="*/ 90 w 109"/>
                <a:gd name="T7" fmla="*/ 16 h 123"/>
                <a:gd name="T8" fmla="*/ 82 w 109"/>
                <a:gd name="T9" fmla="*/ 15 h 123"/>
                <a:gd name="T10" fmla="*/ 72 w 109"/>
                <a:gd name="T11" fmla="*/ 15 h 123"/>
                <a:gd name="T12" fmla="*/ 72 w 109"/>
                <a:gd name="T13" fmla="*/ 15 h 123"/>
                <a:gd name="T14" fmla="*/ 59 w 109"/>
                <a:gd name="T15" fmla="*/ 16 h 123"/>
                <a:gd name="T16" fmla="*/ 48 w 109"/>
                <a:gd name="T17" fmla="*/ 19 h 123"/>
                <a:gd name="T18" fmla="*/ 39 w 109"/>
                <a:gd name="T19" fmla="*/ 24 h 123"/>
                <a:gd name="T20" fmla="*/ 32 w 109"/>
                <a:gd name="T21" fmla="*/ 32 h 123"/>
                <a:gd name="T22" fmla="*/ 25 w 109"/>
                <a:gd name="T23" fmla="*/ 40 h 123"/>
                <a:gd name="T24" fmla="*/ 21 w 109"/>
                <a:gd name="T25" fmla="*/ 50 h 123"/>
                <a:gd name="T26" fmla="*/ 19 w 109"/>
                <a:gd name="T27" fmla="*/ 59 h 123"/>
                <a:gd name="T28" fmla="*/ 19 w 109"/>
                <a:gd name="T29" fmla="*/ 70 h 123"/>
                <a:gd name="T30" fmla="*/ 19 w 109"/>
                <a:gd name="T31" fmla="*/ 70 h 123"/>
                <a:gd name="T32" fmla="*/ 19 w 109"/>
                <a:gd name="T33" fmla="*/ 79 h 123"/>
                <a:gd name="T34" fmla="*/ 21 w 109"/>
                <a:gd name="T35" fmla="*/ 87 h 123"/>
                <a:gd name="T36" fmla="*/ 25 w 109"/>
                <a:gd name="T37" fmla="*/ 94 h 123"/>
                <a:gd name="T38" fmla="*/ 30 w 109"/>
                <a:gd name="T39" fmla="*/ 99 h 123"/>
                <a:gd name="T40" fmla="*/ 36 w 109"/>
                <a:gd name="T41" fmla="*/ 103 h 123"/>
                <a:gd name="T42" fmla="*/ 43 w 109"/>
                <a:gd name="T43" fmla="*/ 106 h 123"/>
                <a:gd name="T44" fmla="*/ 51 w 109"/>
                <a:gd name="T45" fmla="*/ 109 h 123"/>
                <a:gd name="T46" fmla="*/ 59 w 109"/>
                <a:gd name="T47" fmla="*/ 109 h 123"/>
                <a:gd name="T48" fmla="*/ 59 w 109"/>
                <a:gd name="T49" fmla="*/ 109 h 123"/>
                <a:gd name="T50" fmla="*/ 66 w 109"/>
                <a:gd name="T51" fmla="*/ 109 h 123"/>
                <a:gd name="T52" fmla="*/ 74 w 109"/>
                <a:gd name="T53" fmla="*/ 107 h 123"/>
                <a:gd name="T54" fmla="*/ 82 w 109"/>
                <a:gd name="T55" fmla="*/ 70 h 123"/>
                <a:gd name="T56" fmla="*/ 56 w 109"/>
                <a:gd name="T57" fmla="*/ 70 h 123"/>
                <a:gd name="T58" fmla="*/ 59 w 109"/>
                <a:gd name="T59" fmla="*/ 56 h 123"/>
                <a:gd name="T60" fmla="*/ 102 w 109"/>
                <a:gd name="T61" fmla="*/ 56 h 123"/>
                <a:gd name="T62" fmla="*/ 87 w 109"/>
                <a:gd name="T63" fmla="*/ 121 h 123"/>
                <a:gd name="T64" fmla="*/ 87 w 109"/>
                <a:gd name="T65" fmla="*/ 121 h 123"/>
                <a:gd name="T66" fmla="*/ 74 w 109"/>
                <a:gd name="T67" fmla="*/ 123 h 123"/>
                <a:gd name="T68" fmla="*/ 56 w 109"/>
                <a:gd name="T69" fmla="*/ 123 h 123"/>
                <a:gd name="T70" fmla="*/ 56 w 109"/>
                <a:gd name="T71" fmla="*/ 123 h 123"/>
                <a:gd name="T72" fmla="*/ 44 w 109"/>
                <a:gd name="T73" fmla="*/ 123 h 123"/>
                <a:gd name="T74" fmla="*/ 34 w 109"/>
                <a:gd name="T75" fmla="*/ 121 h 123"/>
                <a:gd name="T76" fmla="*/ 24 w 109"/>
                <a:gd name="T77" fmla="*/ 117 h 123"/>
                <a:gd name="T78" fmla="*/ 16 w 109"/>
                <a:gd name="T79" fmla="*/ 111 h 123"/>
                <a:gd name="T80" fmla="*/ 9 w 109"/>
                <a:gd name="T81" fmla="*/ 103 h 123"/>
                <a:gd name="T82" fmla="*/ 4 w 109"/>
                <a:gd name="T83" fmla="*/ 94 h 123"/>
                <a:gd name="T84" fmla="*/ 1 w 109"/>
                <a:gd name="T85" fmla="*/ 82 h 123"/>
                <a:gd name="T86" fmla="*/ 0 w 109"/>
                <a:gd name="T87" fmla="*/ 69 h 123"/>
                <a:gd name="T88" fmla="*/ 0 w 109"/>
                <a:gd name="T89" fmla="*/ 69 h 123"/>
                <a:gd name="T90" fmla="*/ 1 w 109"/>
                <a:gd name="T91" fmla="*/ 58 h 123"/>
                <a:gd name="T92" fmla="*/ 4 w 109"/>
                <a:gd name="T93" fmla="*/ 46 h 123"/>
                <a:gd name="T94" fmla="*/ 9 w 109"/>
                <a:gd name="T95" fmla="*/ 34 h 123"/>
                <a:gd name="T96" fmla="*/ 16 w 109"/>
                <a:gd name="T97" fmla="*/ 23 h 123"/>
                <a:gd name="T98" fmla="*/ 27 w 109"/>
                <a:gd name="T99" fmla="*/ 14 h 123"/>
                <a:gd name="T100" fmla="*/ 32 w 109"/>
                <a:gd name="T101" fmla="*/ 10 h 123"/>
                <a:gd name="T102" fmla="*/ 39 w 109"/>
                <a:gd name="T103" fmla="*/ 7 h 123"/>
                <a:gd name="T104" fmla="*/ 46 w 109"/>
                <a:gd name="T105" fmla="*/ 4 h 123"/>
                <a:gd name="T106" fmla="*/ 54 w 109"/>
                <a:gd name="T107" fmla="*/ 2 h 123"/>
                <a:gd name="T108" fmla="*/ 63 w 109"/>
                <a:gd name="T109" fmla="*/ 0 h 123"/>
                <a:gd name="T110" fmla="*/ 72 w 109"/>
                <a:gd name="T111" fmla="*/ 0 h 123"/>
                <a:gd name="T112" fmla="*/ 72 w 109"/>
                <a:gd name="T113" fmla="*/ 0 h 123"/>
                <a:gd name="T114" fmla="*/ 85 w 109"/>
                <a:gd name="T115" fmla="*/ 0 h 123"/>
                <a:gd name="T116" fmla="*/ 94 w 109"/>
                <a:gd name="T117" fmla="*/ 2 h 123"/>
                <a:gd name="T118" fmla="*/ 102 w 109"/>
                <a:gd name="T119" fmla="*/ 4 h 123"/>
                <a:gd name="T120" fmla="*/ 109 w 109"/>
                <a:gd name="T121" fmla="*/ 7 h 123"/>
                <a:gd name="T122" fmla="*/ 103 w 109"/>
                <a:gd name="T123" fmla="*/ 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" h="123">
                  <a:moveTo>
                    <a:pt x="103" y="22"/>
                  </a:moveTo>
                  <a:lnTo>
                    <a:pt x="103" y="22"/>
                  </a:lnTo>
                  <a:lnTo>
                    <a:pt x="98" y="19"/>
                  </a:lnTo>
                  <a:lnTo>
                    <a:pt x="90" y="16"/>
                  </a:lnTo>
                  <a:lnTo>
                    <a:pt x="8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59" y="16"/>
                  </a:lnTo>
                  <a:lnTo>
                    <a:pt x="48" y="19"/>
                  </a:lnTo>
                  <a:lnTo>
                    <a:pt x="39" y="24"/>
                  </a:lnTo>
                  <a:lnTo>
                    <a:pt x="32" y="32"/>
                  </a:lnTo>
                  <a:lnTo>
                    <a:pt x="25" y="40"/>
                  </a:lnTo>
                  <a:lnTo>
                    <a:pt x="21" y="50"/>
                  </a:lnTo>
                  <a:lnTo>
                    <a:pt x="19" y="59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19" y="79"/>
                  </a:lnTo>
                  <a:lnTo>
                    <a:pt x="21" y="87"/>
                  </a:lnTo>
                  <a:lnTo>
                    <a:pt x="25" y="94"/>
                  </a:lnTo>
                  <a:lnTo>
                    <a:pt x="30" y="99"/>
                  </a:lnTo>
                  <a:lnTo>
                    <a:pt x="36" y="103"/>
                  </a:lnTo>
                  <a:lnTo>
                    <a:pt x="43" y="106"/>
                  </a:lnTo>
                  <a:lnTo>
                    <a:pt x="51" y="109"/>
                  </a:lnTo>
                  <a:lnTo>
                    <a:pt x="59" y="109"/>
                  </a:lnTo>
                  <a:lnTo>
                    <a:pt x="59" y="109"/>
                  </a:lnTo>
                  <a:lnTo>
                    <a:pt x="66" y="109"/>
                  </a:lnTo>
                  <a:lnTo>
                    <a:pt x="74" y="107"/>
                  </a:lnTo>
                  <a:lnTo>
                    <a:pt x="82" y="70"/>
                  </a:lnTo>
                  <a:lnTo>
                    <a:pt x="56" y="70"/>
                  </a:lnTo>
                  <a:lnTo>
                    <a:pt x="59" y="56"/>
                  </a:lnTo>
                  <a:lnTo>
                    <a:pt x="102" y="56"/>
                  </a:lnTo>
                  <a:lnTo>
                    <a:pt x="87" y="121"/>
                  </a:lnTo>
                  <a:lnTo>
                    <a:pt x="87" y="121"/>
                  </a:lnTo>
                  <a:lnTo>
                    <a:pt x="74" y="123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44" y="123"/>
                  </a:lnTo>
                  <a:lnTo>
                    <a:pt x="34" y="121"/>
                  </a:lnTo>
                  <a:lnTo>
                    <a:pt x="24" y="117"/>
                  </a:lnTo>
                  <a:lnTo>
                    <a:pt x="16" y="111"/>
                  </a:lnTo>
                  <a:lnTo>
                    <a:pt x="9" y="103"/>
                  </a:lnTo>
                  <a:lnTo>
                    <a:pt x="4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" y="58"/>
                  </a:lnTo>
                  <a:lnTo>
                    <a:pt x="4" y="46"/>
                  </a:lnTo>
                  <a:lnTo>
                    <a:pt x="9" y="34"/>
                  </a:lnTo>
                  <a:lnTo>
                    <a:pt x="16" y="23"/>
                  </a:lnTo>
                  <a:lnTo>
                    <a:pt x="27" y="14"/>
                  </a:lnTo>
                  <a:lnTo>
                    <a:pt x="32" y="10"/>
                  </a:lnTo>
                  <a:lnTo>
                    <a:pt x="39" y="7"/>
                  </a:lnTo>
                  <a:lnTo>
                    <a:pt x="46" y="4"/>
                  </a:lnTo>
                  <a:lnTo>
                    <a:pt x="54" y="2"/>
                  </a:lnTo>
                  <a:lnTo>
                    <a:pt x="63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85" y="0"/>
                  </a:lnTo>
                  <a:lnTo>
                    <a:pt x="94" y="2"/>
                  </a:lnTo>
                  <a:lnTo>
                    <a:pt x="102" y="4"/>
                  </a:lnTo>
                  <a:lnTo>
                    <a:pt x="109" y="7"/>
                  </a:lnTo>
                  <a:lnTo>
                    <a:pt x="103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Freeform 9">
              <a:extLst>
                <a:ext uri="{FF2B5EF4-FFF2-40B4-BE49-F238E27FC236}">
                  <a16:creationId xmlns:a16="http://schemas.microsoft.com/office/drawing/2014/main" id="{8478C87A-DDFF-4361-9740-2F28DCE5A8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0" y="3239"/>
              <a:ext cx="67" cy="90"/>
            </a:xfrm>
            <a:custGeom>
              <a:avLst/>
              <a:gdLst>
                <a:gd name="T0" fmla="*/ 15 w 67"/>
                <a:gd name="T1" fmla="*/ 15 h 90"/>
                <a:gd name="T2" fmla="*/ 15 w 67"/>
                <a:gd name="T3" fmla="*/ 15 h 90"/>
                <a:gd name="T4" fmla="*/ 18 w 67"/>
                <a:gd name="T5" fmla="*/ 2 h 90"/>
                <a:gd name="T6" fmla="*/ 32 w 67"/>
                <a:gd name="T7" fmla="*/ 2 h 90"/>
                <a:gd name="T8" fmla="*/ 30 w 67"/>
                <a:gd name="T9" fmla="*/ 16 h 90"/>
                <a:gd name="T10" fmla="*/ 30 w 67"/>
                <a:gd name="T11" fmla="*/ 16 h 90"/>
                <a:gd name="T12" fmla="*/ 30 w 67"/>
                <a:gd name="T13" fmla="*/ 16 h 90"/>
                <a:gd name="T14" fmla="*/ 35 w 67"/>
                <a:gd name="T15" fmla="*/ 10 h 90"/>
                <a:gd name="T16" fmla="*/ 42 w 67"/>
                <a:gd name="T17" fmla="*/ 4 h 90"/>
                <a:gd name="T18" fmla="*/ 50 w 67"/>
                <a:gd name="T19" fmla="*/ 2 h 90"/>
                <a:gd name="T20" fmla="*/ 60 w 67"/>
                <a:gd name="T21" fmla="*/ 0 h 90"/>
                <a:gd name="T22" fmla="*/ 60 w 67"/>
                <a:gd name="T23" fmla="*/ 0 h 90"/>
                <a:gd name="T24" fmla="*/ 63 w 67"/>
                <a:gd name="T25" fmla="*/ 0 h 90"/>
                <a:gd name="T26" fmla="*/ 67 w 67"/>
                <a:gd name="T27" fmla="*/ 2 h 90"/>
                <a:gd name="T28" fmla="*/ 64 w 67"/>
                <a:gd name="T29" fmla="*/ 16 h 90"/>
                <a:gd name="T30" fmla="*/ 64 w 67"/>
                <a:gd name="T31" fmla="*/ 16 h 90"/>
                <a:gd name="T32" fmla="*/ 56 w 67"/>
                <a:gd name="T33" fmla="*/ 14 h 90"/>
                <a:gd name="T34" fmla="*/ 56 w 67"/>
                <a:gd name="T35" fmla="*/ 14 h 90"/>
                <a:gd name="T36" fmla="*/ 50 w 67"/>
                <a:gd name="T37" fmla="*/ 15 h 90"/>
                <a:gd name="T38" fmla="*/ 44 w 67"/>
                <a:gd name="T39" fmla="*/ 18 h 90"/>
                <a:gd name="T40" fmla="*/ 39 w 67"/>
                <a:gd name="T41" fmla="*/ 22 h 90"/>
                <a:gd name="T42" fmla="*/ 34 w 67"/>
                <a:gd name="T43" fmla="*/ 26 h 90"/>
                <a:gd name="T44" fmla="*/ 31 w 67"/>
                <a:gd name="T45" fmla="*/ 31 h 90"/>
                <a:gd name="T46" fmla="*/ 28 w 67"/>
                <a:gd name="T47" fmla="*/ 37 h 90"/>
                <a:gd name="T48" fmla="*/ 26 w 67"/>
                <a:gd name="T49" fmla="*/ 47 h 90"/>
                <a:gd name="T50" fmla="*/ 16 w 67"/>
                <a:gd name="T51" fmla="*/ 90 h 90"/>
                <a:gd name="T52" fmla="*/ 0 w 67"/>
                <a:gd name="T53" fmla="*/ 90 h 90"/>
                <a:gd name="T54" fmla="*/ 15 w 67"/>
                <a:gd name="T55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90">
                  <a:moveTo>
                    <a:pt x="15" y="15"/>
                  </a:moveTo>
                  <a:lnTo>
                    <a:pt x="15" y="15"/>
                  </a:lnTo>
                  <a:lnTo>
                    <a:pt x="18" y="2"/>
                  </a:lnTo>
                  <a:lnTo>
                    <a:pt x="32" y="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5" y="10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2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5"/>
                  </a:lnTo>
                  <a:lnTo>
                    <a:pt x="44" y="18"/>
                  </a:lnTo>
                  <a:lnTo>
                    <a:pt x="39" y="22"/>
                  </a:lnTo>
                  <a:lnTo>
                    <a:pt x="34" y="26"/>
                  </a:lnTo>
                  <a:lnTo>
                    <a:pt x="31" y="31"/>
                  </a:lnTo>
                  <a:lnTo>
                    <a:pt x="28" y="37"/>
                  </a:lnTo>
                  <a:lnTo>
                    <a:pt x="26" y="47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Freeform 10">
              <a:extLst>
                <a:ext uri="{FF2B5EF4-FFF2-40B4-BE49-F238E27FC236}">
                  <a16:creationId xmlns:a16="http://schemas.microsoft.com/office/drawing/2014/main" id="{D4A1FD5A-0CA9-4809-B4F5-23A3DFE69C5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8" y="3239"/>
              <a:ext cx="82" cy="91"/>
            </a:xfrm>
            <a:custGeom>
              <a:avLst/>
              <a:gdLst>
                <a:gd name="T0" fmla="*/ 68 w 82"/>
                <a:gd name="T1" fmla="*/ 89 h 91"/>
                <a:gd name="T2" fmla="*/ 41 w 82"/>
                <a:gd name="T3" fmla="*/ 91 h 91"/>
                <a:gd name="T4" fmla="*/ 33 w 82"/>
                <a:gd name="T5" fmla="*/ 91 h 91"/>
                <a:gd name="T6" fmla="*/ 19 w 82"/>
                <a:gd name="T7" fmla="*/ 87 h 91"/>
                <a:gd name="T8" fmla="*/ 7 w 82"/>
                <a:gd name="T9" fmla="*/ 78 h 91"/>
                <a:gd name="T10" fmla="*/ 2 w 82"/>
                <a:gd name="T11" fmla="*/ 63 h 91"/>
                <a:gd name="T12" fmla="*/ 0 w 82"/>
                <a:gd name="T13" fmla="*/ 53 h 91"/>
                <a:gd name="T14" fmla="*/ 3 w 82"/>
                <a:gd name="T15" fmla="*/ 34 h 91"/>
                <a:gd name="T16" fmla="*/ 13 w 82"/>
                <a:gd name="T17" fmla="*/ 18 h 91"/>
                <a:gd name="T18" fmla="*/ 29 w 82"/>
                <a:gd name="T19" fmla="*/ 4 h 91"/>
                <a:gd name="T20" fmla="*/ 49 w 82"/>
                <a:gd name="T21" fmla="*/ 0 h 91"/>
                <a:gd name="T22" fmla="*/ 57 w 82"/>
                <a:gd name="T23" fmla="*/ 0 h 91"/>
                <a:gd name="T24" fmla="*/ 69 w 82"/>
                <a:gd name="T25" fmla="*/ 6 h 91"/>
                <a:gd name="T26" fmla="*/ 77 w 82"/>
                <a:gd name="T27" fmla="*/ 14 h 91"/>
                <a:gd name="T28" fmla="*/ 81 w 82"/>
                <a:gd name="T29" fmla="*/ 26 h 91"/>
                <a:gd name="T30" fmla="*/ 82 w 82"/>
                <a:gd name="T31" fmla="*/ 34 h 91"/>
                <a:gd name="T32" fmla="*/ 80 w 82"/>
                <a:gd name="T33" fmla="*/ 50 h 91"/>
                <a:gd name="T34" fmla="*/ 18 w 82"/>
                <a:gd name="T35" fmla="*/ 50 h 91"/>
                <a:gd name="T36" fmla="*/ 18 w 82"/>
                <a:gd name="T37" fmla="*/ 55 h 91"/>
                <a:gd name="T38" fmla="*/ 19 w 82"/>
                <a:gd name="T39" fmla="*/ 67 h 91"/>
                <a:gd name="T40" fmla="*/ 26 w 82"/>
                <a:gd name="T41" fmla="*/ 74 h 91"/>
                <a:gd name="T42" fmla="*/ 34 w 82"/>
                <a:gd name="T43" fmla="*/ 78 h 91"/>
                <a:gd name="T44" fmla="*/ 45 w 82"/>
                <a:gd name="T45" fmla="*/ 79 h 91"/>
                <a:gd name="T46" fmla="*/ 70 w 82"/>
                <a:gd name="T47" fmla="*/ 74 h 91"/>
                <a:gd name="T48" fmla="*/ 65 w 82"/>
                <a:gd name="T49" fmla="*/ 38 h 91"/>
                <a:gd name="T50" fmla="*/ 66 w 82"/>
                <a:gd name="T51" fmla="*/ 31 h 91"/>
                <a:gd name="T52" fmla="*/ 65 w 82"/>
                <a:gd name="T53" fmla="*/ 24 h 91"/>
                <a:gd name="T54" fmla="*/ 56 w 82"/>
                <a:gd name="T55" fmla="*/ 15 h 91"/>
                <a:gd name="T56" fmla="*/ 47 w 82"/>
                <a:gd name="T57" fmla="*/ 14 h 91"/>
                <a:gd name="T58" fmla="*/ 38 w 82"/>
                <a:gd name="T59" fmla="*/ 15 h 91"/>
                <a:gd name="T60" fmla="*/ 30 w 82"/>
                <a:gd name="T61" fmla="*/ 20 h 91"/>
                <a:gd name="T62" fmla="*/ 21 w 82"/>
                <a:gd name="T6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91">
                  <a:moveTo>
                    <a:pt x="68" y="89"/>
                  </a:moveTo>
                  <a:lnTo>
                    <a:pt x="68" y="89"/>
                  </a:lnTo>
                  <a:lnTo>
                    <a:pt x="54" y="91"/>
                  </a:lnTo>
                  <a:lnTo>
                    <a:pt x="41" y="91"/>
                  </a:lnTo>
                  <a:lnTo>
                    <a:pt x="41" y="91"/>
                  </a:lnTo>
                  <a:lnTo>
                    <a:pt x="33" y="91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7" y="78"/>
                  </a:lnTo>
                  <a:lnTo>
                    <a:pt x="5" y="71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4"/>
                  </a:lnTo>
                  <a:lnTo>
                    <a:pt x="7" y="26"/>
                  </a:lnTo>
                  <a:lnTo>
                    <a:pt x="13" y="18"/>
                  </a:lnTo>
                  <a:lnTo>
                    <a:pt x="19" y="10"/>
                  </a:lnTo>
                  <a:lnTo>
                    <a:pt x="29" y="4"/>
                  </a:lnTo>
                  <a:lnTo>
                    <a:pt x="38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2" y="3"/>
                  </a:lnTo>
                  <a:lnTo>
                    <a:pt x="69" y="6"/>
                  </a:lnTo>
                  <a:lnTo>
                    <a:pt x="73" y="10"/>
                  </a:lnTo>
                  <a:lnTo>
                    <a:pt x="77" y="14"/>
                  </a:lnTo>
                  <a:lnTo>
                    <a:pt x="80" y="19"/>
                  </a:lnTo>
                  <a:lnTo>
                    <a:pt x="81" y="2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81" y="42"/>
                  </a:lnTo>
                  <a:lnTo>
                    <a:pt x="8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5"/>
                  </a:lnTo>
                  <a:lnTo>
                    <a:pt x="18" y="55"/>
                  </a:lnTo>
                  <a:lnTo>
                    <a:pt x="18" y="62"/>
                  </a:lnTo>
                  <a:lnTo>
                    <a:pt x="19" y="67"/>
                  </a:lnTo>
                  <a:lnTo>
                    <a:pt x="22" y="71"/>
                  </a:lnTo>
                  <a:lnTo>
                    <a:pt x="26" y="74"/>
                  </a:lnTo>
                  <a:lnTo>
                    <a:pt x="30" y="77"/>
                  </a:lnTo>
                  <a:lnTo>
                    <a:pt x="34" y="78"/>
                  </a:lnTo>
                  <a:lnTo>
                    <a:pt x="45" y="79"/>
                  </a:lnTo>
                  <a:lnTo>
                    <a:pt x="45" y="79"/>
                  </a:lnTo>
                  <a:lnTo>
                    <a:pt x="57" y="78"/>
                  </a:lnTo>
                  <a:lnTo>
                    <a:pt x="70" y="74"/>
                  </a:lnTo>
                  <a:lnTo>
                    <a:pt x="68" y="89"/>
                  </a:lnTo>
                  <a:close/>
                  <a:moveTo>
                    <a:pt x="65" y="38"/>
                  </a:moveTo>
                  <a:lnTo>
                    <a:pt x="65" y="38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5" y="24"/>
                  </a:lnTo>
                  <a:lnTo>
                    <a:pt x="61" y="18"/>
                  </a:lnTo>
                  <a:lnTo>
                    <a:pt x="56" y="15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20"/>
                  </a:lnTo>
                  <a:lnTo>
                    <a:pt x="23" y="29"/>
                  </a:lnTo>
                  <a:lnTo>
                    <a:pt x="21" y="38"/>
                  </a:lnTo>
                  <a:lnTo>
                    <a:pt x="6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11">
              <a:extLst>
                <a:ext uri="{FF2B5EF4-FFF2-40B4-BE49-F238E27FC236}">
                  <a16:creationId xmlns:a16="http://schemas.microsoft.com/office/drawing/2014/main" id="{6D88791A-11E4-4EE3-B428-7A836B1FFA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1" y="3239"/>
              <a:ext cx="79" cy="91"/>
            </a:xfrm>
            <a:custGeom>
              <a:avLst/>
              <a:gdLst>
                <a:gd name="T0" fmla="*/ 20 w 79"/>
                <a:gd name="T1" fmla="*/ 4 h 91"/>
                <a:gd name="T2" fmla="*/ 44 w 79"/>
                <a:gd name="T3" fmla="*/ 0 h 91"/>
                <a:gd name="T4" fmla="*/ 58 w 79"/>
                <a:gd name="T5" fmla="*/ 2 h 91"/>
                <a:gd name="T6" fmla="*/ 69 w 79"/>
                <a:gd name="T7" fmla="*/ 6 h 91"/>
                <a:gd name="T8" fmla="*/ 77 w 79"/>
                <a:gd name="T9" fmla="*/ 15 h 91"/>
                <a:gd name="T10" fmla="*/ 79 w 79"/>
                <a:gd name="T11" fmla="*/ 29 h 91"/>
                <a:gd name="T12" fmla="*/ 78 w 79"/>
                <a:gd name="T13" fmla="*/ 42 h 91"/>
                <a:gd name="T14" fmla="*/ 73 w 79"/>
                <a:gd name="T15" fmla="*/ 66 h 91"/>
                <a:gd name="T16" fmla="*/ 54 w 79"/>
                <a:gd name="T17" fmla="*/ 90 h 91"/>
                <a:gd name="T18" fmla="*/ 56 w 79"/>
                <a:gd name="T19" fmla="*/ 75 h 91"/>
                <a:gd name="T20" fmla="*/ 56 w 79"/>
                <a:gd name="T21" fmla="*/ 75 h 91"/>
                <a:gd name="T22" fmla="*/ 44 w 79"/>
                <a:gd name="T23" fmla="*/ 87 h 91"/>
                <a:gd name="T24" fmla="*/ 28 w 79"/>
                <a:gd name="T25" fmla="*/ 91 h 91"/>
                <a:gd name="T26" fmla="*/ 18 w 79"/>
                <a:gd name="T27" fmla="*/ 90 h 91"/>
                <a:gd name="T28" fmla="*/ 8 w 79"/>
                <a:gd name="T29" fmla="*/ 86 h 91"/>
                <a:gd name="T30" fmla="*/ 3 w 79"/>
                <a:gd name="T31" fmla="*/ 78 h 91"/>
                <a:gd name="T32" fmla="*/ 0 w 79"/>
                <a:gd name="T33" fmla="*/ 67 h 91"/>
                <a:gd name="T34" fmla="*/ 1 w 79"/>
                <a:gd name="T35" fmla="*/ 59 h 91"/>
                <a:gd name="T36" fmla="*/ 8 w 79"/>
                <a:gd name="T37" fmla="*/ 47 h 91"/>
                <a:gd name="T38" fmla="*/ 23 w 79"/>
                <a:gd name="T39" fmla="*/ 39 h 91"/>
                <a:gd name="T40" fmla="*/ 42 w 79"/>
                <a:gd name="T41" fmla="*/ 37 h 91"/>
                <a:gd name="T42" fmla="*/ 52 w 79"/>
                <a:gd name="T43" fmla="*/ 35 h 91"/>
                <a:gd name="T44" fmla="*/ 63 w 79"/>
                <a:gd name="T45" fmla="*/ 37 h 91"/>
                <a:gd name="T46" fmla="*/ 64 w 79"/>
                <a:gd name="T47" fmla="*/ 31 h 91"/>
                <a:gd name="T48" fmla="*/ 63 w 79"/>
                <a:gd name="T49" fmla="*/ 23 h 91"/>
                <a:gd name="T50" fmla="*/ 59 w 79"/>
                <a:gd name="T51" fmla="*/ 18 h 91"/>
                <a:gd name="T52" fmla="*/ 44 w 79"/>
                <a:gd name="T53" fmla="*/ 14 h 91"/>
                <a:gd name="T54" fmla="*/ 38 w 79"/>
                <a:gd name="T55" fmla="*/ 14 h 91"/>
                <a:gd name="T56" fmla="*/ 23 w 79"/>
                <a:gd name="T57" fmla="*/ 18 h 91"/>
                <a:gd name="T58" fmla="*/ 20 w 79"/>
                <a:gd name="T59" fmla="*/ 4 h 91"/>
                <a:gd name="T60" fmla="*/ 48 w 79"/>
                <a:gd name="T61" fmla="*/ 47 h 91"/>
                <a:gd name="T62" fmla="*/ 38 w 79"/>
                <a:gd name="T63" fmla="*/ 49 h 91"/>
                <a:gd name="T64" fmla="*/ 23 w 79"/>
                <a:gd name="T65" fmla="*/ 54 h 91"/>
                <a:gd name="T66" fmla="*/ 18 w 79"/>
                <a:gd name="T67" fmla="*/ 62 h 91"/>
                <a:gd name="T68" fmla="*/ 18 w 79"/>
                <a:gd name="T69" fmla="*/ 67 h 91"/>
                <a:gd name="T70" fmla="*/ 22 w 79"/>
                <a:gd name="T71" fmla="*/ 75 h 91"/>
                <a:gd name="T72" fmla="*/ 31 w 79"/>
                <a:gd name="T73" fmla="*/ 79 h 91"/>
                <a:gd name="T74" fmla="*/ 38 w 79"/>
                <a:gd name="T75" fmla="*/ 78 h 91"/>
                <a:gd name="T76" fmla="*/ 47 w 79"/>
                <a:gd name="T77" fmla="*/ 73 h 91"/>
                <a:gd name="T78" fmla="*/ 55 w 79"/>
                <a:gd name="T79" fmla="*/ 65 h 91"/>
                <a:gd name="T80" fmla="*/ 60 w 79"/>
                <a:gd name="T8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" h="91">
                  <a:moveTo>
                    <a:pt x="20" y="4"/>
                  </a:moveTo>
                  <a:lnTo>
                    <a:pt x="20" y="4"/>
                  </a:lnTo>
                  <a:lnTo>
                    <a:pt x="3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9" y="6"/>
                  </a:lnTo>
                  <a:lnTo>
                    <a:pt x="74" y="10"/>
                  </a:lnTo>
                  <a:lnTo>
                    <a:pt x="77" y="15"/>
                  </a:lnTo>
                  <a:lnTo>
                    <a:pt x="79" y="20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3" y="66"/>
                  </a:lnTo>
                  <a:lnTo>
                    <a:pt x="69" y="90"/>
                  </a:lnTo>
                  <a:lnTo>
                    <a:pt x="54" y="90"/>
                  </a:lnTo>
                  <a:lnTo>
                    <a:pt x="54" y="90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1" y="82"/>
                  </a:lnTo>
                  <a:lnTo>
                    <a:pt x="44" y="87"/>
                  </a:lnTo>
                  <a:lnTo>
                    <a:pt x="36" y="91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18" y="90"/>
                  </a:lnTo>
                  <a:lnTo>
                    <a:pt x="12" y="89"/>
                  </a:lnTo>
                  <a:lnTo>
                    <a:pt x="8" y="86"/>
                  </a:lnTo>
                  <a:lnTo>
                    <a:pt x="5" y="82"/>
                  </a:lnTo>
                  <a:lnTo>
                    <a:pt x="3" y="78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" y="59"/>
                  </a:lnTo>
                  <a:lnTo>
                    <a:pt x="4" y="53"/>
                  </a:lnTo>
                  <a:lnTo>
                    <a:pt x="8" y="47"/>
                  </a:lnTo>
                  <a:lnTo>
                    <a:pt x="15" y="42"/>
                  </a:lnTo>
                  <a:lnTo>
                    <a:pt x="23" y="39"/>
                  </a:lnTo>
                  <a:lnTo>
                    <a:pt x="31" y="38"/>
                  </a:lnTo>
                  <a:lnTo>
                    <a:pt x="42" y="37"/>
                  </a:lnTo>
                  <a:lnTo>
                    <a:pt x="52" y="35"/>
                  </a:lnTo>
                  <a:lnTo>
                    <a:pt x="52" y="35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4" y="26"/>
                  </a:lnTo>
                  <a:lnTo>
                    <a:pt x="63" y="23"/>
                  </a:lnTo>
                  <a:lnTo>
                    <a:pt x="62" y="19"/>
                  </a:lnTo>
                  <a:lnTo>
                    <a:pt x="59" y="18"/>
                  </a:lnTo>
                  <a:lnTo>
                    <a:pt x="52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8" y="14"/>
                  </a:lnTo>
                  <a:lnTo>
                    <a:pt x="30" y="15"/>
                  </a:lnTo>
                  <a:lnTo>
                    <a:pt x="23" y="18"/>
                  </a:lnTo>
                  <a:lnTo>
                    <a:pt x="18" y="20"/>
                  </a:lnTo>
                  <a:lnTo>
                    <a:pt x="20" y="4"/>
                  </a:lnTo>
                  <a:close/>
                  <a:moveTo>
                    <a:pt x="60" y="47"/>
                  </a:moveTo>
                  <a:lnTo>
                    <a:pt x="48" y="47"/>
                  </a:lnTo>
                  <a:lnTo>
                    <a:pt x="48" y="47"/>
                  </a:lnTo>
                  <a:lnTo>
                    <a:pt x="38" y="49"/>
                  </a:lnTo>
                  <a:lnTo>
                    <a:pt x="28" y="51"/>
                  </a:lnTo>
                  <a:lnTo>
                    <a:pt x="23" y="54"/>
                  </a:lnTo>
                  <a:lnTo>
                    <a:pt x="20" y="58"/>
                  </a:lnTo>
                  <a:lnTo>
                    <a:pt x="18" y="62"/>
                  </a:lnTo>
                  <a:lnTo>
                    <a:pt x="18" y="67"/>
                  </a:lnTo>
                  <a:lnTo>
                    <a:pt x="18" y="67"/>
                  </a:lnTo>
                  <a:lnTo>
                    <a:pt x="19" y="73"/>
                  </a:lnTo>
                  <a:lnTo>
                    <a:pt x="22" y="75"/>
                  </a:lnTo>
                  <a:lnTo>
                    <a:pt x="26" y="78"/>
                  </a:lnTo>
                  <a:lnTo>
                    <a:pt x="31" y="79"/>
                  </a:lnTo>
                  <a:lnTo>
                    <a:pt x="31" y="79"/>
                  </a:lnTo>
                  <a:lnTo>
                    <a:pt x="38" y="78"/>
                  </a:lnTo>
                  <a:lnTo>
                    <a:pt x="43" y="77"/>
                  </a:lnTo>
                  <a:lnTo>
                    <a:pt x="47" y="73"/>
                  </a:lnTo>
                  <a:lnTo>
                    <a:pt x="51" y="69"/>
                  </a:lnTo>
                  <a:lnTo>
                    <a:pt x="55" y="65"/>
                  </a:lnTo>
                  <a:lnTo>
                    <a:pt x="58" y="59"/>
                  </a:lnTo>
                  <a:lnTo>
                    <a:pt x="60" y="47"/>
                  </a:lnTo>
                  <a:lnTo>
                    <a:pt x="6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12">
              <a:extLst>
                <a:ext uri="{FF2B5EF4-FFF2-40B4-BE49-F238E27FC236}">
                  <a16:creationId xmlns:a16="http://schemas.microsoft.com/office/drawing/2014/main" id="{6A4E7793-AF2B-44B6-84D1-9C8EA9DD17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3" y="3215"/>
              <a:ext cx="62" cy="115"/>
            </a:xfrm>
            <a:custGeom>
              <a:avLst/>
              <a:gdLst>
                <a:gd name="T0" fmla="*/ 1 w 62"/>
                <a:gd name="T1" fmla="*/ 26 h 115"/>
                <a:gd name="T2" fmla="*/ 22 w 62"/>
                <a:gd name="T3" fmla="*/ 26 h 115"/>
                <a:gd name="T4" fmla="*/ 26 w 62"/>
                <a:gd name="T5" fmla="*/ 6 h 115"/>
                <a:gd name="T6" fmla="*/ 43 w 62"/>
                <a:gd name="T7" fmla="*/ 0 h 115"/>
                <a:gd name="T8" fmla="*/ 38 w 62"/>
                <a:gd name="T9" fmla="*/ 26 h 115"/>
                <a:gd name="T10" fmla="*/ 62 w 62"/>
                <a:gd name="T11" fmla="*/ 26 h 115"/>
                <a:gd name="T12" fmla="*/ 59 w 62"/>
                <a:gd name="T13" fmla="*/ 39 h 115"/>
                <a:gd name="T14" fmla="*/ 35 w 62"/>
                <a:gd name="T15" fmla="*/ 39 h 115"/>
                <a:gd name="T16" fmla="*/ 27 w 62"/>
                <a:gd name="T17" fmla="*/ 77 h 115"/>
                <a:gd name="T18" fmla="*/ 27 w 62"/>
                <a:gd name="T19" fmla="*/ 77 h 115"/>
                <a:gd name="T20" fmla="*/ 24 w 62"/>
                <a:gd name="T21" fmla="*/ 94 h 115"/>
                <a:gd name="T22" fmla="*/ 24 w 62"/>
                <a:gd name="T23" fmla="*/ 94 h 115"/>
                <a:gd name="T24" fmla="*/ 26 w 62"/>
                <a:gd name="T25" fmla="*/ 98 h 115"/>
                <a:gd name="T26" fmla="*/ 27 w 62"/>
                <a:gd name="T27" fmla="*/ 101 h 115"/>
                <a:gd name="T28" fmla="*/ 31 w 62"/>
                <a:gd name="T29" fmla="*/ 102 h 115"/>
                <a:gd name="T30" fmla="*/ 36 w 62"/>
                <a:gd name="T31" fmla="*/ 103 h 115"/>
                <a:gd name="T32" fmla="*/ 36 w 62"/>
                <a:gd name="T33" fmla="*/ 103 h 115"/>
                <a:gd name="T34" fmla="*/ 42 w 62"/>
                <a:gd name="T35" fmla="*/ 102 h 115"/>
                <a:gd name="T36" fmla="*/ 47 w 62"/>
                <a:gd name="T37" fmla="*/ 101 h 115"/>
                <a:gd name="T38" fmla="*/ 46 w 62"/>
                <a:gd name="T39" fmla="*/ 114 h 115"/>
                <a:gd name="T40" fmla="*/ 46 w 62"/>
                <a:gd name="T41" fmla="*/ 114 h 115"/>
                <a:gd name="T42" fmla="*/ 38 w 62"/>
                <a:gd name="T43" fmla="*/ 115 h 115"/>
                <a:gd name="T44" fmla="*/ 30 w 62"/>
                <a:gd name="T45" fmla="*/ 115 h 115"/>
                <a:gd name="T46" fmla="*/ 30 w 62"/>
                <a:gd name="T47" fmla="*/ 115 h 115"/>
                <a:gd name="T48" fmla="*/ 24 w 62"/>
                <a:gd name="T49" fmla="*/ 115 h 115"/>
                <a:gd name="T50" fmla="*/ 19 w 62"/>
                <a:gd name="T51" fmla="*/ 114 h 115"/>
                <a:gd name="T52" fmla="*/ 16 w 62"/>
                <a:gd name="T53" fmla="*/ 113 h 115"/>
                <a:gd name="T54" fmla="*/ 13 w 62"/>
                <a:gd name="T55" fmla="*/ 110 h 115"/>
                <a:gd name="T56" fmla="*/ 9 w 62"/>
                <a:gd name="T57" fmla="*/ 103 h 115"/>
                <a:gd name="T58" fmla="*/ 8 w 62"/>
                <a:gd name="T59" fmla="*/ 97 h 115"/>
                <a:gd name="T60" fmla="*/ 8 w 62"/>
                <a:gd name="T61" fmla="*/ 97 h 115"/>
                <a:gd name="T62" fmla="*/ 9 w 62"/>
                <a:gd name="T63" fmla="*/ 86 h 115"/>
                <a:gd name="T64" fmla="*/ 11 w 62"/>
                <a:gd name="T65" fmla="*/ 77 h 115"/>
                <a:gd name="T66" fmla="*/ 19 w 62"/>
                <a:gd name="T67" fmla="*/ 39 h 115"/>
                <a:gd name="T68" fmla="*/ 0 w 62"/>
                <a:gd name="T69" fmla="*/ 39 h 115"/>
                <a:gd name="T70" fmla="*/ 1 w 62"/>
                <a:gd name="T71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115">
                  <a:moveTo>
                    <a:pt x="1" y="26"/>
                  </a:moveTo>
                  <a:lnTo>
                    <a:pt x="22" y="26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38" y="26"/>
                  </a:lnTo>
                  <a:lnTo>
                    <a:pt x="62" y="26"/>
                  </a:lnTo>
                  <a:lnTo>
                    <a:pt x="59" y="39"/>
                  </a:lnTo>
                  <a:lnTo>
                    <a:pt x="35" y="39"/>
                  </a:lnTo>
                  <a:lnTo>
                    <a:pt x="27" y="77"/>
                  </a:lnTo>
                  <a:lnTo>
                    <a:pt x="27" y="77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6" y="98"/>
                  </a:lnTo>
                  <a:lnTo>
                    <a:pt x="27" y="101"/>
                  </a:lnTo>
                  <a:lnTo>
                    <a:pt x="31" y="102"/>
                  </a:lnTo>
                  <a:lnTo>
                    <a:pt x="36" y="103"/>
                  </a:lnTo>
                  <a:lnTo>
                    <a:pt x="36" y="103"/>
                  </a:lnTo>
                  <a:lnTo>
                    <a:pt x="42" y="102"/>
                  </a:lnTo>
                  <a:lnTo>
                    <a:pt x="47" y="101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38" y="115"/>
                  </a:lnTo>
                  <a:lnTo>
                    <a:pt x="30" y="115"/>
                  </a:lnTo>
                  <a:lnTo>
                    <a:pt x="30" y="115"/>
                  </a:lnTo>
                  <a:lnTo>
                    <a:pt x="24" y="115"/>
                  </a:lnTo>
                  <a:lnTo>
                    <a:pt x="19" y="114"/>
                  </a:lnTo>
                  <a:lnTo>
                    <a:pt x="16" y="113"/>
                  </a:lnTo>
                  <a:lnTo>
                    <a:pt x="13" y="110"/>
                  </a:lnTo>
                  <a:lnTo>
                    <a:pt x="9" y="103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9" y="86"/>
                  </a:lnTo>
                  <a:lnTo>
                    <a:pt x="11" y="77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Freeform 13">
              <a:extLst>
                <a:ext uri="{FF2B5EF4-FFF2-40B4-BE49-F238E27FC236}">
                  <a16:creationId xmlns:a16="http://schemas.microsoft.com/office/drawing/2014/main" id="{F3AA7BA2-C866-4907-934C-5E86246D7C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" y="3239"/>
              <a:ext cx="70" cy="91"/>
            </a:xfrm>
            <a:custGeom>
              <a:avLst/>
              <a:gdLst>
                <a:gd name="T0" fmla="*/ 65 w 70"/>
                <a:gd name="T1" fmla="*/ 18 h 91"/>
                <a:gd name="T2" fmla="*/ 65 w 70"/>
                <a:gd name="T3" fmla="*/ 18 h 91"/>
                <a:gd name="T4" fmla="*/ 57 w 70"/>
                <a:gd name="T5" fmla="*/ 14 h 91"/>
                <a:gd name="T6" fmla="*/ 51 w 70"/>
                <a:gd name="T7" fmla="*/ 14 h 91"/>
                <a:gd name="T8" fmla="*/ 51 w 70"/>
                <a:gd name="T9" fmla="*/ 14 h 91"/>
                <a:gd name="T10" fmla="*/ 43 w 70"/>
                <a:gd name="T11" fmla="*/ 14 h 91"/>
                <a:gd name="T12" fmla="*/ 36 w 70"/>
                <a:gd name="T13" fmla="*/ 16 h 91"/>
                <a:gd name="T14" fmla="*/ 31 w 70"/>
                <a:gd name="T15" fmla="*/ 20 h 91"/>
                <a:gd name="T16" fmla="*/ 25 w 70"/>
                <a:gd name="T17" fmla="*/ 24 h 91"/>
                <a:gd name="T18" fmla="*/ 21 w 70"/>
                <a:gd name="T19" fmla="*/ 31 h 91"/>
                <a:gd name="T20" fmla="*/ 19 w 70"/>
                <a:gd name="T21" fmla="*/ 38 h 91"/>
                <a:gd name="T22" fmla="*/ 17 w 70"/>
                <a:gd name="T23" fmla="*/ 45 h 91"/>
                <a:gd name="T24" fmla="*/ 16 w 70"/>
                <a:gd name="T25" fmla="*/ 53 h 91"/>
                <a:gd name="T26" fmla="*/ 16 w 70"/>
                <a:gd name="T27" fmla="*/ 53 h 91"/>
                <a:gd name="T28" fmla="*/ 17 w 70"/>
                <a:gd name="T29" fmla="*/ 59 h 91"/>
                <a:gd name="T30" fmla="*/ 19 w 70"/>
                <a:gd name="T31" fmla="*/ 63 h 91"/>
                <a:gd name="T32" fmla="*/ 20 w 70"/>
                <a:gd name="T33" fmla="*/ 69 h 91"/>
                <a:gd name="T34" fmla="*/ 23 w 70"/>
                <a:gd name="T35" fmla="*/ 73 h 91"/>
                <a:gd name="T36" fmla="*/ 25 w 70"/>
                <a:gd name="T37" fmla="*/ 75 h 91"/>
                <a:gd name="T38" fmla="*/ 29 w 70"/>
                <a:gd name="T39" fmla="*/ 77 h 91"/>
                <a:gd name="T40" fmla="*/ 35 w 70"/>
                <a:gd name="T41" fmla="*/ 78 h 91"/>
                <a:gd name="T42" fmla="*/ 40 w 70"/>
                <a:gd name="T43" fmla="*/ 79 h 91"/>
                <a:gd name="T44" fmla="*/ 40 w 70"/>
                <a:gd name="T45" fmla="*/ 79 h 91"/>
                <a:gd name="T46" fmla="*/ 49 w 70"/>
                <a:gd name="T47" fmla="*/ 78 h 91"/>
                <a:gd name="T48" fmla="*/ 57 w 70"/>
                <a:gd name="T49" fmla="*/ 75 h 91"/>
                <a:gd name="T50" fmla="*/ 55 w 70"/>
                <a:gd name="T51" fmla="*/ 90 h 91"/>
                <a:gd name="T52" fmla="*/ 55 w 70"/>
                <a:gd name="T53" fmla="*/ 90 h 91"/>
                <a:gd name="T54" fmla="*/ 47 w 70"/>
                <a:gd name="T55" fmla="*/ 91 h 91"/>
                <a:gd name="T56" fmla="*/ 39 w 70"/>
                <a:gd name="T57" fmla="*/ 91 h 91"/>
                <a:gd name="T58" fmla="*/ 39 w 70"/>
                <a:gd name="T59" fmla="*/ 91 h 91"/>
                <a:gd name="T60" fmla="*/ 29 w 70"/>
                <a:gd name="T61" fmla="*/ 91 h 91"/>
                <a:gd name="T62" fmla="*/ 23 w 70"/>
                <a:gd name="T63" fmla="*/ 90 h 91"/>
                <a:gd name="T64" fmla="*/ 16 w 70"/>
                <a:gd name="T65" fmla="*/ 87 h 91"/>
                <a:gd name="T66" fmla="*/ 10 w 70"/>
                <a:gd name="T67" fmla="*/ 83 h 91"/>
                <a:gd name="T68" fmla="*/ 5 w 70"/>
                <a:gd name="T69" fmla="*/ 78 h 91"/>
                <a:gd name="T70" fmla="*/ 2 w 70"/>
                <a:gd name="T71" fmla="*/ 71 h 91"/>
                <a:gd name="T72" fmla="*/ 0 w 70"/>
                <a:gd name="T73" fmla="*/ 63 h 91"/>
                <a:gd name="T74" fmla="*/ 0 w 70"/>
                <a:gd name="T75" fmla="*/ 55 h 91"/>
                <a:gd name="T76" fmla="*/ 0 w 70"/>
                <a:gd name="T77" fmla="*/ 55 h 91"/>
                <a:gd name="T78" fmla="*/ 0 w 70"/>
                <a:gd name="T79" fmla="*/ 45 h 91"/>
                <a:gd name="T80" fmla="*/ 2 w 70"/>
                <a:gd name="T81" fmla="*/ 34 h 91"/>
                <a:gd name="T82" fmla="*/ 6 w 70"/>
                <a:gd name="T83" fmla="*/ 24 h 91"/>
                <a:gd name="T84" fmla="*/ 12 w 70"/>
                <a:gd name="T85" fmla="*/ 16 h 91"/>
                <a:gd name="T86" fmla="*/ 19 w 70"/>
                <a:gd name="T87" fmla="*/ 10 h 91"/>
                <a:gd name="T88" fmla="*/ 27 w 70"/>
                <a:gd name="T89" fmla="*/ 4 h 91"/>
                <a:gd name="T90" fmla="*/ 36 w 70"/>
                <a:gd name="T91" fmla="*/ 2 h 91"/>
                <a:gd name="T92" fmla="*/ 47 w 70"/>
                <a:gd name="T93" fmla="*/ 0 h 91"/>
                <a:gd name="T94" fmla="*/ 47 w 70"/>
                <a:gd name="T95" fmla="*/ 0 h 91"/>
                <a:gd name="T96" fmla="*/ 60 w 70"/>
                <a:gd name="T97" fmla="*/ 0 h 91"/>
                <a:gd name="T98" fmla="*/ 70 w 70"/>
                <a:gd name="T99" fmla="*/ 3 h 91"/>
                <a:gd name="T100" fmla="*/ 65 w 70"/>
                <a:gd name="T101" fmla="*/ 1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0" h="91">
                  <a:moveTo>
                    <a:pt x="65" y="18"/>
                  </a:moveTo>
                  <a:lnTo>
                    <a:pt x="65" y="18"/>
                  </a:lnTo>
                  <a:lnTo>
                    <a:pt x="57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1" y="20"/>
                  </a:lnTo>
                  <a:lnTo>
                    <a:pt x="25" y="24"/>
                  </a:lnTo>
                  <a:lnTo>
                    <a:pt x="21" y="31"/>
                  </a:lnTo>
                  <a:lnTo>
                    <a:pt x="19" y="38"/>
                  </a:lnTo>
                  <a:lnTo>
                    <a:pt x="17" y="45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7" y="59"/>
                  </a:lnTo>
                  <a:lnTo>
                    <a:pt x="19" y="63"/>
                  </a:lnTo>
                  <a:lnTo>
                    <a:pt x="20" y="69"/>
                  </a:lnTo>
                  <a:lnTo>
                    <a:pt x="23" y="73"/>
                  </a:lnTo>
                  <a:lnTo>
                    <a:pt x="25" y="75"/>
                  </a:lnTo>
                  <a:lnTo>
                    <a:pt x="29" y="77"/>
                  </a:lnTo>
                  <a:lnTo>
                    <a:pt x="35" y="78"/>
                  </a:lnTo>
                  <a:lnTo>
                    <a:pt x="40" y="79"/>
                  </a:lnTo>
                  <a:lnTo>
                    <a:pt x="40" y="79"/>
                  </a:lnTo>
                  <a:lnTo>
                    <a:pt x="49" y="78"/>
                  </a:lnTo>
                  <a:lnTo>
                    <a:pt x="57" y="75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47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29" y="91"/>
                  </a:lnTo>
                  <a:lnTo>
                    <a:pt x="23" y="90"/>
                  </a:lnTo>
                  <a:lnTo>
                    <a:pt x="16" y="87"/>
                  </a:lnTo>
                  <a:lnTo>
                    <a:pt x="10" y="83"/>
                  </a:lnTo>
                  <a:lnTo>
                    <a:pt x="5" y="78"/>
                  </a:lnTo>
                  <a:lnTo>
                    <a:pt x="2" y="71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2" y="16"/>
                  </a:lnTo>
                  <a:lnTo>
                    <a:pt x="19" y="10"/>
                  </a:lnTo>
                  <a:lnTo>
                    <a:pt x="27" y="4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60" y="0"/>
                  </a:lnTo>
                  <a:lnTo>
                    <a:pt x="70" y="3"/>
                  </a:lnTo>
                  <a:lnTo>
                    <a:pt x="6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Freeform 14">
              <a:extLst>
                <a:ext uri="{FF2B5EF4-FFF2-40B4-BE49-F238E27FC236}">
                  <a16:creationId xmlns:a16="http://schemas.microsoft.com/office/drawing/2014/main" id="{7DFA9C76-B690-4B53-8AF2-75E5515D84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98" y="3239"/>
              <a:ext cx="79" cy="91"/>
            </a:xfrm>
            <a:custGeom>
              <a:avLst/>
              <a:gdLst>
                <a:gd name="T0" fmla="*/ 20 w 79"/>
                <a:gd name="T1" fmla="*/ 4 h 91"/>
                <a:gd name="T2" fmla="*/ 44 w 79"/>
                <a:gd name="T3" fmla="*/ 0 h 91"/>
                <a:gd name="T4" fmla="*/ 58 w 79"/>
                <a:gd name="T5" fmla="*/ 2 h 91"/>
                <a:gd name="T6" fmla="*/ 69 w 79"/>
                <a:gd name="T7" fmla="*/ 6 h 91"/>
                <a:gd name="T8" fmla="*/ 77 w 79"/>
                <a:gd name="T9" fmla="*/ 15 h 91"/>
                <a:gd name="T10" fmla="*/ 79 w 79"/>
                <a:gd name="T11" fmla="*/ 29 h 91"/>
                <a:gd name="T12" fmla="*/ 78 w 79"/>
                <a:gd name="T13" fmla="*/ 42 h 91"/>
                <a:gd name="T14" fmla="*/ 74 w 79"/>
                <a:gd name="T15" fmla="*/ 66 h 91"/>
                <a:gd name="T16" fmla="*/ 54 w 79"/>
                <a:gd name="T17" fmla="*/ 90 h 91"/>
                <a:gd name="T18" fmla="*/ 57 w 79"/>
                <a:gd name="T19" fmla="*/ 75 h 91"/>
                <a:gd name="T20" fmla="*/ 57 w 79"/>
                <a:gd name="T21" fmla="*/ 75 h 91"/>
                <a:gd name="T22" fmla="*/ 44 w 79"/>
                <a:gd name="T23" fmla="*/ 87 h 91"/>
                <a:gd name="T24" fmla="*/ 28 w 79"/>
                <a:gd name="T25" fmla="*/ 91 h 91"/>
                <a:gd name="T26" fmla="*/ 18 w 79"/>
                <a:gd name="T27" fmla="*/ 90 h 91"/>
                <a:gd name="T28" fmla="*/ 8 w 79"/>
                <a:gd name="T29" fmla="*/ 86 h 91"/>
                <a:gd name="T30" fmla="*/ 3 w 79"/>
                <a:gd name="T31" fmla="*/ 78 h 91"/>
                <a:gd name="T32" fmla="*/ 0 w 79"/>
                <a:gd name="T33" fmla="*/ 67 h 91"/>
                <a:gd name="T34" fmla="*/ 2 w 79"/>
                <a:gd name="T35" fmla="*/ 59 h 91"/>
                <a:gd name="T36" fmla="*/ 8 w 79"/>
                <a:gd name="T37" fmla="*/ 47 h 91"/>
                <a:gd name="T38" fmla="*/ 23 w 79"/>
                <a:gd name="T39" fmla="*/ 39 h 91"/>
                <a:gd name="T40" fmla="*/ 42 w 79"/>
                <a:gd name="T41" fmla="*/ 37 h 91"/>
                <a:gd name="T42" fmla="*/ 53 w 79"/>
                <a:gd name="T43" fmla="*/ 35 h 91"/>
                <a:gd name="T44" fmla="*/ 63 w 79"/>
                <a:gd name="T45" fmla="*/ 37 h 91"/>
                <a:gd name="T46" fmla="*/ 65 w 79"/>
                <a:gd name="T47" fmla="*/ 31 h 91"/>
                <a:gd name="T48" fmla="*/ 63 w 79"/>
                <a:gd name="T49" fmla="*/ 23 h 91"/>
                <a:gd name="T50" fmla="*/ 59 w 79"/>
                <a:gd name="T51" fmla="*/ 18 h 91"/>
                <a:gd name="T52" fmla="*/ 44 w 79"/>
                <a:gd name="T53" fmla="*/ 14 h 91"/>
                <a:gd name="T54" fmla="*/ 38 w 79"/>
                <a:gd name="T55" fmla="*/ 14 h 91"/>
                <a:gd name="T56" fmla="*/ 23 w 79"/>
                <a:gd name="T57" fmla="*/ 18 h 91"/>
                <a:gd name="T58" fmla="*/ 20 w 79"/>
                <a:gd name="T59" fmla="*/ 4 h 91"/>
                <a:gd name="T60" fmla="*/ 49 w 79"/>
                <a:gd name="T61" fmla="*/ 47 h 91"/>
                <a:gd name="T62" fmla="*/ 38 w 79"/>
                <a:gd name="T63" fmla="*/ 49 h 91"/>
                <a:gd name="T64" fmla="*/ 24 w 79"/>
                <a:gd name="T65" fmla="*/ 54 h 91"/>
                <a:gd name="T66" fmla="*/ 18 w 79"/>
                <a:gd name="T67" fmla="*/ 62 h 91"/>
                <a:gd name="T68" fmla="*/ 18 w 79"/>
                <a:gd name="T69" fmla="*/ 67 h 91"/>
                <a:gd name="T70" fmla="*/ 22 w 79"/>
                <a:gd name="T71" fmla="*/ 75 h 91"/>
                <a:gd name="T72" fmla="*/ 32 w 79"/>
                <a:gd name="T73" fmla="*/ 79 h 91"/>
                <a:gd name="T74" fmla="*/ 38 w 79"/>
                <a:gd name="T75" fmla="*/ 78 h 91"/>
                <a:gd name="T76" fmla="*/ 47 w 79"/>
                <a:gd name="T77" fmla="*/ 73 h 91"/>
                <a:gd name="T78" fmla="*/ 55 w 79"/>
                <a:gd name="T79" fmla="*/ 65 h 91"/>
                <a:gd name="T80" fmla="*/ 61 w 79"/>
                <a:gd name="T8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" h="91">
                  <a:moveTo>
                    <a:pt x="20" y="4"/>
                  </a:moveTo>
                  <a:lnTo>
                    <a:pt x="20" y="4"/>
                  </a:lnTo>
                  <a:lnTo>
                    <a:pt x="3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9" y="6"/>
                  </a:lnTo>
                  <a:lnTo>
                    <a:pt x="74" y="10"/>
                  </a:lnTo>
                  <a:lnTo>
                    <a:pt x="77" y="15"/>
                  </a:lnTo>
                  <a:lnTo>
                    <a:pt x="79" y="20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4" y="66"/>
                  </a:lnTo>
                  <a:lnTo>
                    <a:pt x="69" y="90"/>
                  </a:lnTo>
                  <a:lnTo>
                    <a:pt x="54" y="90"/>
                  </a:lnTo>
                  <a:lnTo>
                    <a:pt x="54" y="90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82"/>
                  </a:lnTo>
                  <a:lnTo>
                    <a:pt x="44" y="87"/>
                  </a:lnTo>
                  <a:lnTo>
                    <a:pt x="36" y="91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18" y="90"/>
                  </a:lnTo>
                  <a:lnTo>
                    <a:pt x="12" y="89"/>
                  </a:lnTo>
                  <a:lnTo>
                    <a:pt x="8" y="86"/>
                  </a:lnTo>
                  <a:lnTo>
                    <a:pt x="6" y="82"/>
                  </a:lnTo>
                  <a:lnTo>
                    <a:pt x="3" y="78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59"/>
                  </a:lnTo>
                  <a:lnTo>
                    <a:pt x="4" y="53"/>
                  </a:lnTo>
                  <a:lnTo>
                    <a:pt x="8" y="47"/>
                  </a:lnTo>
                  <a:lnTo>
                    <a:pt x="15" y="42"/>
                  </a:lnTo>
                  <a:lnTo>
                    <a:pt x="23" y="39"/>
                  </a:lnTo>
                  <a:lnTo>
                    <a:pt x="31" y="38"/>
                  </a:lnTo>
                  <a:lnTo>
                    <a:pt x="42" y="37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26"/>
                  </a:lnTo>
                  <a:lnTo>
                    <a:pt x="63" y="23"/>
                  </a:lnTo>
                  <a:lnTo>
                    <a:pt x="62" y="19"/>
                  </a:lnTo>
                  <a:lnTo>
                    <a:pt x="59" y="18"/>
                  </a:lnTo>
                  <a:lnTo>
                    <a:pt x="53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8" y="14"/>
                  </a:lnTo>
                  <a:lnTo>
                    <a:pt x="30" y="15"/>
                  </a:lnTo>
                  <a:lnTo>
                    <a:pt x="23" y="18"/>
                  </a:lnTo>
                  <a:lnTo>
                    <a:pt x="18" y="20"/>
                  </a:lnTo>
                  <a:lnTo>
                    <a:pt x="20" y="4"/>
                  </a:lnTo>
                  <a:close/>
                  <a:moveTo>
                    <a:pt x="61" y="47"/>
                  </a:moveTo>
                  <a:lnTo>
                    <a:pt x="49" y="47"/>
                  </a:lnTo>
                  <a:lnTo>
                    <a:pt x="49" y="47"/>
                  </a:lnTo>
                  <a:lnTo>
                    <a:pt x="38" y="49"/>
                  </a:lnTo>
                  <a:lnTo>
                    <a:pt x="28" y="51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8" y="62"/>
                  </a:lnTo>
                  <a:lnTo>
                    <a:pt x="18" y="67"/>
                  </a:lnTo>
                  <a:lnTo>
                    <a:pt x="18" y="67"/>
                  </a:lnTo>
                  <a:lnTo>
                    <a:pt x="19" y="73"/>
                  </a:lnTo>
                  <a:lnTo>
                    <a:pt x="22" y="75"/>
                  </a:lnTo>
                  <a:lnTo>
                    <a:pt x="26" y="78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38" y="78"/>
                  </a:lnTo>
                  <a:lnTo>
                    <a:pt x="43" y="77"/>
                  </a:lnTo>
                  <a:lnTo>
                    <a:pt x="47" y="73"/>
                  </a:lnTo>
                  <a:lnTo>
                    <a:pt x="51" y="69"/>
                  </a:lnTo>
                  <a:lnTo>
                    <a:pt x="55" y="65"/>
                  </a:lnTo>
                  <a:lnTo>
                    <a:pt x="58" y="59"/>
                  </a:lnTo>
                  <a:lnTo>
                    <a:pt x="61" y="47"/>
                  </a:lnTo>
                  <a:lnTo>
                    <a:pt x="61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Freeform 15">
              <a:extLst>
                <a:ext uri="{FF2B5EF4-FFF2-40B4-BE49-F238E27FC236}">
                  <a16:creationId xmlns:a16="http://schemas.microsoft.com/office/drawing/2014/main" id="{A8046823-75F8-4377-8078-33F23F37E2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5" y="3239"/>
              <a:ext cx="68" cy="90"/>
            </a:xfrm>
            <a:custGeom>
              <a:avLst/>
              <a:gdLst>
                <a:gd name="T0" fmla="*/ 16 w 68"/>
                <a:gd name="T1" fmla="*/ 15 h 90"/>
                <a:gd name="T2" fmla="*/ 16 w 68"/>
                <a:gd name="T3" fmla="*/ 15 h 90"/>
                <a:gd name="T4" fmla="*/ 19 w 68"/>
                <a:gd name="T5" fmla="*/ 2 h 90"/>
                <a:gd name="T6" fmla="*/ 33 w 68"/>
                <a:gd name="T7" fmla="*/ 2 h 90"/>
                <a:gd name="T8" fmla="*/ 31 w 68"/>
                <a:gd name="T9" fmla="*/ 16 h 90"/>
                <a:gd name="T10" fmla="*/ 31 w 68"/>
                <a:gd name="T11" fmla="*/ 16 h 90"/>
                <a:gd name="T12" fmla="*/ 31 w 68"/>
                <a:gd name="T13" fmla="*/ 16 h 90"/>
                <a:gd name="T14" fmla="*/ 36 w 68"/>
                <a:gd name="T15" fmla="*/ 10 h 90"/>
                <a:gd name="T16" fmla="*/ 43 w 68"/>
                <a:gd name="T17" fmla="*/ 4 h 90"/>
                <a:gd name="T18" fmla="*/ 51 w 68"/>
                <a:gd name="T19" fmla="*/ 2 h 90"/>
                <a:gd name="T20" fmla="*/ 62 w 68"/>
                <a:gd name="T21" fmla="*/ 0 h 90"/>
                <a:gd name="T22" fmla="*/ 62 w 68"/>
                <a:gd name="T23" fmla="*/ 0 h 90"/>
                <a:gd name="T24" fmla="*/ 64 w 68"/>
                <a:gd name="T25" fmla="*/ 0 h 90"/>
                <a:gd name="T26" fmla="*/ 68 w 68"/>
                <a:gd name="T27" fmla="*/ 2 h 90"/>
                <a:gd name="T28" fmla="*/ 64 w 68"/>
                <a:gd name="T29" fmla="*/ 16 h 90"/>
                <a:gd name="T30" fmla="*/ 64 w 68"/>
                <a:gd name="T31" fmla="*/ 16 h 90"/>
                <a:gd name="T32" fmla="*/ 58 w 68"/>
                <a:gd name="T33" fmla="*/ 14 h 90"/>
                <a:gd name="T34" fmla="*/ 58 w 68"/>
                <a:gd name="T35" fmla="*/ 14 h 90"/>
                <a:gd name="T36" fmla="*/ 51 w 68"/>
                <a:gd name="T37" fmla="*/ 15 h 90"/>
                <a:gd name="T38" fmla="*/ 44 w 68"/>
                <a:gd name="T39" fmla="*/ 18 h 90"/>
                <a:gd name="T40" fmla="*/ 40 w 68"/>
                <a:gd name="T41" fmla="*/ 22 h 90"/>
                <a:gd name="T42" fmla="*/ 35 w 68"/>
                <a:gd name="T43" fmla="*/ 26 h 90"/>
                <a:gd name="T44" fmla="*/ 32 w 68"/>
                <a:gd name="T45" fmla="*/ 31 h 90"/>
                <a:gd name="T46" fmla="*/ 29 w 68"/>
                <a:gd name="T47" fmla="*/ 37 h 90"/>
                <a:gd name="T48" fmla="*/ 25 w 68"/>
                <a:gd name="T49" fmla="*/ 47 h 90"/>
                <a:gd name="T50" fmla="*/ 17 w 68"/>
                <a:gd name="T51" fmla="*/ 90 h 90"/>
                <a:gd name="T52" fmla="*/ 0 w 68"/>
                <a:gd name="T53" fmla="*/ 90 h 90"/>
                <a:gd name="T54" fmla="*/ 16 w 68"/>
                <a:gd name="T55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8" h="90">
                  <a:moveTo>
                    <a:pt x="16" y="15"/>
                  </a:moveTo>
                  <a:lnTo>
                    <a:pt x="16" y="15"/>
                  </a:lnTo>
                  <a:lnTo>
                    <a:pt x="19" y="2"/>
                  </a:lnTo>
                  <a:lnTo>
                    <a:pt x="33" y="2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6" y="10"/>
                  </a:lnTo>
                  <a:lnTo>
                    <a:pt x="43" y="4"/>
                  </a:lnTo>
                  <a:lnTo>
                    <a:pt x="51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8" y="2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1" y="15"/>
                  </a:lnTo>
                  <a:lnTo>
                    <a:pt x="44" y="18"/>
                  </a:lnTo>
                  <a:lnTo>
                    <a:pt x="40" y="22"/>
                  </a:lnTo>
                  <a:lnTo>
                    <a:pt x="35" y="26"/>
                  </a:lnTo>
                  <a:lnTo>
                    <a:pt x="32" y="31"/>
                  </a:lnTo>
                  <a:lnTo>
                    <a:pt x="29" y="37"/>
                  </a:lnTo>
                  <a:lnTo>
                    <a:pt x="25" y="47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16">
              <a:extLst>
                <a:ext uri="{FF2B5EF4-FFF2-40B4-BE49-F238E27FC236}">
                  <a16:creationId xmlns:a16="http://schemas.microsoft.com/office/drawing/2014/main" id="{75CBED6A-B3D0-42BF-B7EE-FB015BB982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65" y="3239"/>
              <a:ext cx="80" cy="91"/>
            </a:xfrm>
            <a:custGeom>
              <a:avLst/>
              <a:gdLst>
                <a:gd name="T0" fmla="*/ 67 w 80"/>
                <a:gd name="T1" fmla="*/ 89 h 91"/>
                <a:gd name="T2" fmla="*/ 40 w 80"/>
                <a:gd name="T3" fmla="*/ 91 h 91"/>
                <a:gd name="T4" fmla="*/ 32 w 80"/>
                <a:gd name="T5" fmla="*/ 91 h 91"/>
                <a:gd name="T6" fmla="*/ 18 w 80"/>
                <a:gd name="T7" fmla="*/ 87 h 91"/>
                <a:gd name="T8" fmla="*/ 6 w 80"/>
                <a:gd name="T9" fmla="*/ 78 h 91"/>
                <a:gd name="T10" fmla="*/ 1 w 80"/>
                <a:gd name="T11" fmla="*/ 63 h 91"/>
                <a:gd name="T12" fmla="*/ 0 w 80"/>
                <a:gd name="T13" fmla="*/ 53 h 91"/>
                <a:gd name="T14" fmla="*/ 2 w 80"/>
                <a:gd name="T15" fmla="*/ 34 h 91"/>
                <a:gd name="T16" fmla="*/ 12 w 80"/>
                <a:gd name="T17" fmla="*/ 18 h 91"/>
                <a:gd name="T18" fmla="*/ 26 w 80"/>
                <a:gd name="T19" fmla="*/ 4 h 91"/>
                <a:gd name="T20" fmla="*/ 48 w 80"/>
                <a:gd name="T21" fmla="*/ 0 h 91"/>
                <a:gd name="T22" fmla="*/ 55 w 80"/>
                <a:gd name="T23" fmla="*/ 0 h 91"/>
                <a:gd name="T24" fmla="*/ 68 w 80"/>
                <a:gd name="T25" fmla="*/ 6 h 91"/>
                <a:gd name="T26" fmla="*/ 76 w 80"/>
                <a:gd name="T27" fmla="*/ 14 h 91"/>
                <a:gd name="T28" fmla="*/ 80 w 80"/>
                <a:gd name="T29" fmla="*/ 26 h 91"/>
                <a:gd name="T30" fmla="*/ 80 w 80"/>
                <a:gd name="T31" fmla="*/ 34 h 91"/>
                <a:gd name="T32" fmla="*/ 79 w 80"/>
                <a:gd name="T33" fmla="*/ 50 h 91"/>
                <a:gd name="T34" fmla="*/ 17 w 80"/>
                <a:gd name="T35" fmla="*/ 50 h 91"/>
                <a:gd name="T36" fmla="*/ 17 w 80"/>
                <a:gd name="T37" fmla="*/ 55 h 91"/>
                <a:gd name="T38" fmla="*/ 18 w 80"/>
                <a:gd name="T39" fmla="*/ 67 h 91"/>
                <a:gd name="T40" fmla="*/ 24 w 80"/>
                <a:gd name="T41" fmla="*/ 74 h 91"/>
                <a:gd name="T42" fmla="*/ 33 w 80"/>
                <a:gd name="T43" fmla="*/ 78 h 91"/>
                <a:gd name="T44" fmla="*/ 44 w 80"/>
                <a:gd name="T45" fmla="*/ 79 h 91"/>
                <a:gd name="T46" fmla="*/ 68 w 80"/>
                <a:gd name="T47" fmla="*/ 74 h 91"/>
                <a:gd name="T48" fmla="*/ 64 w 80"/>
                <a:gd name="T49" fmla="*/ 38 h 91"/>
                <a:gd name="T50" fmla="*/ 64 w 80"/>
                <a:gd name="T51" fmla="*/ 31 h 91"/>
                <a:gd name="T52" fmla="*/ 63 w 80"/>
                <a:gd name="T53" fmla="*/ 24 h 91"/>
                <a:gd name="T54" fmla="*/ 55 w 80"/>
                <a:gd name="T55" fmla="*/ 15 h 91"/>
                <a:gd name="T56" fmla="*/ 45 w 80"/>
                <a:gd name="T57" fmla="*/ 14 h 91"/>
                <a:gd name="T58" fmla="*/ 37 w 80"/>
                <a:gd name="T59" fmla="*/ 15 h 91"/>
                <a:gd name="T60" fmla="*/ 29 w 80"/>
                <a:gd name="T61" fmla="*/ 20 h 91"/>
                <a:gd name="T62" fmla="*/ 18 w 80"/>
                <a:gd name="T6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" h="91">
                  <a:moveTo>
                    <a:pt x="67" y="89"/>
                  </a:moveTo>
                  <a:lnTo>
                    <a:pt x="67" y="89"/>
                  </a:lnTo>
                  <a:lnTo>
                    <a:pt x="53" y="91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32" y="91"/>
                  </a:lnTo>
                  <a:lnTo>
                    <a:pt x="25" y="90"/>
                  </a:lnTo>
                  <a:lnTo>
                    <a:pt x="18" y="87"/>
                  </a:lnTo>
                  <a:lnTo>
                    <a:pt x="12" y="83"/>
                  </a:lnTo>
                  <a:lnTo>
                    <a:pt x="6" y="78"/>
                  </a:lnTo>
                  <a:lnTo>
                    <a:pt x="2" y="71"/>
                  </a:lnTo>
                  <a:lnTo>
                    <a:pt x="1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3"/>
                  </a:lnTo>
                  <a:lnTo>
                    <a:pt x="2" y="34"/>
                  </a:lnTo>
                  <a:lnTo>
                    <a:pt x="6" y="26"/>
                  </a:lnTo>
                  <a:lnTo>
                    <a:pt x="12" y="18"/>
                  </a:lnTo>
                  <a:lnTo>
                    <a:pt x="18" y="10"/>
                  </a:lnTo>
                  <a:lnTo>
                    <a:pt x="26" y="4"/>
                  </a:lnTo>
                  <a:lnTo>
                    <a:pt x="37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1" y="3"/>
                  </a:lnTo>
                  <a:lnTo>
                    <a:pt x="68" y="6"/>
                  </a:lnTo>
                  <a:lnTo>
                    <a:pt x="72" y="10"/>
                  </a:lnTo>
                  <a:lnTo>
                    <a:pt x="76" y="14"/>
                  </a:lnTo>
                  <a:lnTo>
                    <a:pt x="79" y="19"/>
                  </a:lnTo>
                  <a:lnTo>
                    <a:pt x="80" y="26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80" y="42"/>
                  </a:lnTo>
                  <a:lnTo>
                    <a:pt x="79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17" y="62"/>
                  </a:lnTo>
                  <a:lnTo>
                    <a:pt x="18" y="67"/>
                  </a:lnTo>
                  <a:lnTo>
                    <a:pt x="21" y="71"/>
                  </a:lnTo>
                  <a:lnTo>
                    <a:pt x="24" y="74"/>
                  </a:lnTo>
                  <a:lnTo>
                    <a:pt x="28" y="77"/>
                  </a:lnTo>
                  <a:lnTo>
                    <a:pt x="33" y="78"/>
                  </a:lnTo>
                  <a:lnTo>
                    <a:pt x="44" y="79"/>
                  </a:lnTo>
                  <a:lnTo>
                    <a:pt x="44" y="79"/>
                  </a:lnTo>
                  <a:lnTo>
                    <a:pt x="56" y="78"/>
                  </a:lnTo>
                  <a:lnTo>
                    <a:pt x="68" y="74"/>
                  </a:lnTo>
                  <a:lnTo>
                    <a:pt x="67" y="89"/>
                  </a:lnTo>
                  <a:close/>
                  <a:moveTo>
                    <a:pt x="64" y="38"/>
                  </a:moveTo>
                  <a:lnTo>
                    <a:pt x="64" y="38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3" y="24"/>
                  </a:lnTo>
                  <a:lnTo>
                    <a:pt x="60" y="18"/>
                  </a:lnTo>
                  <a:lnTo>
                    <a:pt x="55" y="15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7" y="15"/>
                  </a:lnTo>
                  <a:lnTo>
                    <a:pt x="32" y="18"/>
                  </a:lnTo>
                  <a:lnTo>
                    <a:pt x="29" y="20"/>
                  </a:lnTo>
                  <a:lnTo>
                    <a:pt x="22" y="29"/>
                  </a:lnTo>
                  <a:lnTo>
                    <a:pt x="18" y="38"/>
                  </a:lnTo>
                  <a:lnTo>
                    <a:pt x="6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17">
              <a:extLst>
                <a:ext uri="{FF2B5EF4-FFF2-40B4-BE49-F238E27FC236}">
                  <a16:creationId xmlns:a16="http://schemas.microsoft.com/office/drawing/2014/main" id="{4073D8E7-AC06-48CB-84A1-BA0ED5E4030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04" y="3239"/>
              <a:ext cx="81" cy="91"/>
            </a:xfrm>
            <a:custGeom>
              <a:avLst/>
              <a:gdLst>
                <a:gd name="T0" fmla="*/ 22 w 81"/>
                <a:gd name="T1" fmla="*/ 4 h 91"/>
                <a:gd name="T2" fmla="*/ 46 w 81"/>
                <a:gd name="T3" fmla="*/ 0 h 91"/>
                <a:gd name="T4" fmla="*/ 58 w 81"/>
                <a:gd name="T5" fmla="*/ 2 h 91"/>
                <a:gd name="T6" fmla="*/ 70 w 81"/>
                <a:gd name="T7" fmla="*/ 6 h 91"/>
                <a:gd name="T8" fmla="*/ 78 w 81"/>
                <a:gd name="T9" fmla="*/ 15 h 91"/>
                <a:gd name="T10" fmla="*/ 81 w 81"/>
                <a:gd name="T11" fmla="*/ 29 h 91"/>
                <a:gd name="T12" fmla="*/ 79 w 81"/>
                <a:gd name="T13" fmla="*/ 42 h 91"/>
                <a:gd name="T14" fmla="*/ 74 w 81"/>
                <a:gd name="T15" fmla="*/ 66 h 91"/>
                <a:gd name="T16" fmla="*/ 55 w 81"/>
                <a:gd name="T17" fmla="*/ 90 h 91"/>
                <a:gd name="T18" fmla="*/ 58 w 81"/>
                <a:gd name="T19" fmla="*/ 75 h 91"/>
                <a:gd name="T20" fmla="*/ 58 w 81"/>
                <a:gd name="T21" fmla="*/ 75 h 91"/>
                <a:gd name="T22" fmla="*/ 46 w 81"/>
                <a:gd name="T23" fmla="*/ 87 h 91"/>
                <a:gd name="T24" fmla="*/ 28 w 81"/>
                <a:gd name="T25" fmla="*/ 91 h 91"/>
                <a:gd name="T26" fmla="*/ 18 w 81"/>
                <a:gd name="T27" fmla="*/ 90 h 91"/>
                <a:gd name="T28" fmla="*/ 10 w 81"/>
                <a:gd name="T29" fmla="*/ 86 h 91"/>
                <a:gd name="T30" fmla="*/ 3 w 81"/>
                <a:gd name="T31" fmla="*/ 78 h 91"/>
                <a:gd name="T32" fmla="*/ 0 w 81"/>
                <a:gd name="T33" fmla="*/ 67 h 91"/>
                <a:gd name="T34" fmla="*/ 1 w 81"/>
                <a:gd name="T35" fmla="*/ 59 h 91"/>
                <a:gd name="T36" fmla="*/ 10 w 81"/>
                <a:gd name="T37" fmla="*/ 47 h 91"/>
                <a:gd name="T38" fmla="*/ 23 w 81"/>
                <a:gd name="T39" fmla="*/ 39 h 91"/>
                <a:gd name="T40" fmla="*/ 42 w 81"/>
                <a:gd name="T41" fmla="*/ 37 h 91"/>
                <a:gd name="T42" fmla="*/ 52 w 81"/>
                <a:gd name="T43" fmla="*/ 35 h 91"/>
                <a:gd name="T44" fmla="*/ 65 w 81"/>
                <a:gd name="T45" fmla="*/ 37 h 91"/>
                <a:gd name="T46" fmla="*/ 66 w 81"/>
                <a:gd name="T47" fmla="*/ 31 h 91"/>
                <a:gd name="T48" fmla="*/ 63 w 81"/>
                <a:gd name="T49" fmla="*/ 23 h 91"/>
                <a:gd name="T50" fmla="*/ 59 w 81"/>
                <a:gd name="T51" fmla="*/ 18 h 91"/>
                <a:gd name="T52" fmla="*/ 44 w 81"/>
                <a:gd name="T53" fmla="*/ 14 h 91"/>
                <a:gd name="T54" fmla="*/ 38 w 81"/>
                <a:gd name="T55" fmla="*/ 14 h 91"/>
                <a:gd name="T56" fmla="*/ 24 w 81"/>
                <a:gd name="T57" fmla="*/ 18 h 91"/>
                <a:gd name="T58" fmla="*/ 22 w 81"/>
                <a:gd name="T59" fmla="*/ 4 h 91"/>
                <a:gd name="T60" fmla="*/ 48 w 81"/>
                <a:gd name="T61" fmla="*/ 47 h 91"/>
                <a:gd name="T62" fmla="*/ 39 w 81"/>
                <a:gd name="T63" fmla="*/ 49 h 91"/>
                <a:gd name="T64" fmla="*/ 24 w 81"/>
                <a:gd name="T65" fmla="*/ 54 h 91"/>
                <a:gd name="T66" fmla="*/ 19 w 81"/>
                <a:gd name="T67" fmla="*/ 62 h 91"/>
                <a:gd name="T68" fmla="*/ 18 w 81"/>
                <a:gd name="T69" fmla="*/ 67 h 91"/>
                <a:gd name="T70" fmla="*/ 22 w 81"/>
                <a:gd name="T71" fmla="*/ 75 h 91"/>
                <a:gd name="T72" fmla="*/ 32 w 81"/>
                <a:gd name="T73" fmla="*/ 79 h 91"/>
                <a:gd name="T74" fmla="*/ 38 w 81"/>
                <a:gd name="T75" fmla="*/ 78 h 91"/>
                <a:gd name="T76" fmla="*/ 48 w 81"/>
                <a:gd name="T77" fmla="*/ 73 h 91"/>
                <a:gd name="T78" fmla="*/ 55 w 81"/>
                <a:gd name="T79" fmla="*/ 65 h 91"/>
                <a:gd name="T80" fmla="*/ 60 w 81"/>
                <a:gd name="T8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" h="91">
                  <a:moveTo>
                    <a:pt x="22" y="4"/>
                  </a:moveTo>
                  <a:lnTo>
                    <a:pt x="22" y="4"/>
                  </a:lnTo>
                  <a:lnTo>
                    <a:pt x="34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70" y="6"/>
                  </a:lnTo>
                  <a:lnTo>
                    <a:pt x="74" y="10"/>
                  </a:lnTo>
                  <a:lnTo>
                    <a:pt x="78" y="15"/>
                  </a:lnTo>
                  <a:lnTo>
                    <a:pt x="79" y="20"/>
                  </a:lnTo>
                  <a:lnTo>
                    <a:pt x="81" y="29"/>
                  </a:lnTo>
                  <a:lnTo>
                    <a:pt x="81" y="29"/>
                  </a:lnTo>
                  <a:lnTo>
                    <a:pt x="79" y="42"/>
                  </a:lnTo>
                  <a:lnTo>
                    <a:pt x="79" y="42"/>
                  </a:lnTo>
                  <a:lnTo>
                    <a:pt x="74" y="66"/>
                  </a:lnTo>
                  <a:lnTo>
                    <a:pt x="70" y="90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58" y="75"/>
                  </a:lnTo>
                  <a:lnTo>
                    <a:pt x="58" y="75"/>
                  </a:lnTo>
                  <a:lnTo>
                    <a:pt x="58" y="75"/>
                  </a:lnTo>
                  <a:lnTo>
                    <a:pt x="52" y="82"/>
                  </a:lnTo>
                  <a:lnTo>
                    <a:pt x="46" y="87"/>
                  </a:lnTo>
                  <a:lnTo>
                    <a:pt x="38" y="91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18" y="90"/>
                  </a:lnTo>
                  <a:lnTo>
                    <a:pt x="14" y="89"/>
                  </a:lnTo>
                  <a:lnTo>
                    <a:pt x="10" y="86"/>
                  </a:lnTo>
                  <a:lnTo>
                    <a:pt x="5" y="82"/>
                  </a:lnTo>
                  <a:lnTo>
                    <a:pt x="3" y="78"/>
                  </a:lnTo>
                  <a:lnTo>
                    <a:pt x="1" y="74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" y="59"/>
                  </a:lnTo>
                  <a:lnTo>
                    <a:pt x="4" y="53"/>
                  </a:lnTo>
                  <a:lnTo>
                    <a:pt x="10" y="47"/>
                  </a:lnTo>
                  <a:lnTo>
                    <a:pt x="15" y="42"/>
                  </a:lnTo>
                  <a:lnTo>
                    <a:pt x="23" y="39"/>
                  </a:lnTo>
                  <a:lnTo>
                    <a:pt x="32" y="38"/>
                  </a:lnTo>
                  <a:lnTo>
                    <a:pt x="42" y="37"/>
                  </a:lnTo>
                  <a:lnTo>
                    <a:pt x="52" y="35"/>
                  </a:lnTo>
                  <a:lnTo>
                    <a:pt x="52" y="35"/>
                  </a:lnTo>
                  <a:lnTo>
                    <a:pt x="65" y="37"/>
                  </a:lnTo>
                  <a:lnTo>
                    <a:pt x="65" y="37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5" y="26"/>
                  </a:lnTo>
                  <a:lnTo>
                    <a:pt x="63" y="23"/>
                  </a:lnTo>
                  <a:lnTo>
                    <a:pt x="62" y="19"/>
                  </a:lnTo>
                  <a:lnTo>
                    <a:pt x="59" y="18"/>
                  </a:lnTo>
                  <a:lnTo>
                    <a:pt x="5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8" y="14"/>
                  </a:lnTo>
                  <a:lnTo>
                    <a:pt x="31" y="15"/>
                  </a:lnTo>
                  <a:lnTo>
                    <a:pt x="24" y="18"/>
                  </a:lnTo>
                  <a:lnTo>
                    <a:pt x="18" y="20"/>
                  </a:lnTo>
                  <a:lnTo>
                    <a:pt x="22" y="4"/>
                  </a:lnTo>
                  <a:close/>
                  <a:moveTo>
                    <a:pt x="60" y="47"/>
                  </a:moveTo>
                  <a:lnTo>
                    <a:pt x="48" y="47"/>
                  </a:lnTo>
                  <a:lnTo>
                    <a:pt x="48" y="47"/>
                  </a:lnTo>
                  <a:lnTo>
                    <a:pt x="39" y="49"/>
                  </a:lnTo>
                  <a:lnTo>
                    <a:pt x="28" y="51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9" y="62"/>
                  </a:lnTo>
                  <a:lnTo>
                    <a:pt x="18" y="67"/>
                  </a:lnTo>
                  <a:lnTo>
                    <a:pt x="18" y="67"/>
                  </a:lnTo>
                  <a:lnTo>
                    <a:pt x="19" y="73"/>
                  </a:lnTo>
                  <a:lnTo>
                    <a:pt x="22" y="75"/>
                  </a:lnTo>
                  <a:lnTo>
                    <a:pt x="27" y="78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38" y="78"/>
                  </a:lnTo>
                  <a:lnTo>
                    <a:pt x="43" y="77"/>
                  </a:lnTo>
                  <a:lnTo>
                    <a:pt x="48" y="73"/>
                  </a:lnTo>
                  <a:lnTo>
                    <a:pt x="52" y="69"/>
                  </a:lnTo>
                  <a:lnTo>
                    <a:pt x="55" y="65"/>
                  </a:lnTo>
                  <a:lnTo>
                    <a:pt x="58" y="59"/>
                  </a:lnTo>
                  <a:lnTo>
                    <a:pt x="60" y="47"/>
                  </a:lnTo>
                  <a:lnTo>
                    <a:pt x="6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18">
              <a:extLst>
                <a:ext uri="{FF2B5EF4-FFF2-40B4-BE49-F238E27FC236}">
                  <a16:creationId xmlns:a16="http://schemas.microsoft.com/office/drawing/2014/main" id="{AF995F01-1BFF-47C6-9C3A-5547ECED30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06" y="3215"/>
              <a:ext cx="63" cy="115"/>
            </a:xfrm>
            <a:custGeom>
              <a:avLst/>
              <a:gdLst>
                <a:gd name="T0" fmla="*/ 3 w 63"/>
                <a:gd name="T1" fmla="*/ 26 h 115"/>
                <a:gd name="T2" fmla="*/ 23 w 63"/>
                <a:gd name="T3" fmla="*/ 26 h 115"/>
                <a:gd name="T4" fmla="*/ 27 w 63"/>
                <a:gd name="T5" fmla="*/ 6 h 115"/>
                <a:gd name="T6" fmla="*/ 44 w 63"/>
                <a:gd name="T7" fmla="*/ 0 h 115"/>
                <a:gd name="T8" fmla="*/ 39 w 63"/>
                <a:gd name="T9" fmla="*/ 26 h 115"/>
                <a:gd name="T10" fmla="*/ 63 w 63"/>
                <a:gd name="T11" fmla="*/ 26 h 115"/>
                <a:gd name="T12" fmla="*/ 60 w 63"/>
                <a:gd name="T13" fmla="*/ 39 h 115"/>
                <a:gd name="T14" fmla="*/ 36 w 63"/>
                <a:gd name="T15" fmla="*/ 39 h 115"/>
                <a:gd name="T16" fmla="*/ 28 w 63"/>
                <a:gd name="T17" fmla="*/ 77 h 115"/>
                <a:gd name="T18" fmla="*/ 28 w 63"/>
                <a:gd name="T19" fmla="*/ 77 h 115"/>
                <a:gd name="T20" fmla="*/ 26 w 63"/>
                <a:gd name="T21" fmla="*/ 94 h 115"/>
                <a:gd name="T22" fmla="*/ 26 w 63"/>
                <a:gd name="T23" fmla="*/ 94 h 115"/>
                <a:gd name="T24" fmla="*/ 26 w 63"/>
                <a:gd name="T25" fmla="*/ 98 h 115"/>
                <a:gd name="T26" fmla="*/ 28 w 63"/>
                <a:gd name="T27" fmla="*/ 101 h 115"/>
                <a:gd name="T28" fmla="*/ 31 w 63"/>
                <a:gd name="T29" fmla="*/ 102 h 115"/>
                <a:gd name="T30" fmla="*/ 36 w 63"/>
                <a:gd name="T31" fmla="*/ 103 h 115"/>
                <a:gd name="T32" fmla="*/ 36 w 63"/>
                <a:gd name="T33" fmla="*/ 103 h 115"/>
                <a:gd name="T34" fmla="*/ 43 w 63"/>
                <a:gd name="T35" fmla="*/ 102 h 115"/>
                <a:gd name="T36" fmla="*/ 48 w 63"/>
                <a:gd name="T37" fmla="*/ 101 h 115"/>
                <a:gd name="T38" fmla="*/ 46 w 63"/>
                <a:gd name="T39" fmla="*/ 114 h 115"/>
                <a:gd name="T40" fmla="*/ 46 w 63"/>
                <a:gd name="T41" fmla="*/ 114 h 115"/>
                <a:gd name="T42" fmla="*/ 38 w 63"/>
                <a:gd name="T43" fmla="*/ 115 h 115"/>
                <a:gd name="T44" fmla="*/ 30 w 63"/>
                <a:gd name="T45" fmla="*/ 115 h 115"/>
                <a:gd name="T46" fmla="*/ 30 w 63"/>
                <a:gd name="T47" fmla="*/ 115 h 115"/>
                <a:gd name="T48" fmla="*/ 24 w 63"/>
                <a:gd name="T49" fmla="*/ 115 h 115"/>
                <a:gd name="T50" fmla="*/ 20 w 63"/>
                <a:gd name="T51" fmla="*/ 114 h 115"/>
                <a:gd name="T52" fmla="*/ 16 w 63"/>
                <a:gd name="T53" fmla="*/ 113 h 115"/>
                <a:gd name="T54" fmla="*/ 14 w 63"/>
                <a:gd name="T55" fmla="*/ 110 h 115"/>
                <a:gd name="T56" fmla="*/ 9 w 63"/>
                <a:gd name="T57" fmla="*/ 103 h 115"/>
                <a:gd name="T58" fmla="*/ 9 w 63"/>
                <a:gd name="T59" fmla="*/ 97 h 115"/>
                <a:gd name="T60" fmla="*/ 9 w 63"/>
                <a:gd name="T61" fmla="*/ 97 h 115"/>
                <a:gd name="T62" fmla="*/ 9 w 63"/>
                <a:gd name="T63" fmla="*/ 86 h 115"/>
                <a:gd name="T64" fmla="*/ 12 w 63"/>
                <a:gd name="T65" fmla="*/ 77 h 115"/>
                <a:gd name="T66" fmla="*/ 19 w 63"/>
                <a:gd name="T67" fmla="*/ 39 h 115"/>
                <a:gd name="T68" fmla="*/ 0 w 63"/>
                <a:gd name="T69" fmla="*/ 39 h 115"/>
                <a:gd name="T70" fmla="*/ 3 w 63"/>
                <a:gd name="T71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3" h="115">
                  <a:moveTo>
                    <a:pt x="3" y="26"/>
                  </a:moveTo>
                  <a:lnTo>
                    <a:pt x="23" y="26"/>
                  </a:lnTo>
                  <a:lnTo>
                    <a:pt x="27" y="6"/>
                  </a:lnTo>
                  <a:lnTo>
                    <a:pt x="44" y="0"/>
                  </a:lnTo>
                  <a:lnTo>
                    <a:pt x="39" y="26"/>
                  </a:lnTo>
                  <a:lnTo>
                    <a:pt x="63" y="26"/>
                  </a:lnTo>
                  <a:lnTo>
                    <a:pt x="60" y="39"/>
                  </a:lnTo>
                  <a:lnTo>
                    <a:pt x="36" y="39"/>
                  </a:lnTo>
                  <a:lnTo>
                    <a:pt x="28" y="77"/>
                  </a:lnTo>
                  <a:lnTo>
                    <a:pt x="28" y="77"/>
                  </a:lnTo>
                  <a:lnTo>
                    <a:pt x="26" y="94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28" y="101"/>
                  </a:lnTo>
                  <a:lnTo>
                    <a:pt x="31" y="102"/>
                  </a:lnTo>
                  <a:lnTo>
                    <a:pt x="36" y="103"/>
                  </a:lnTo>
                  <a:lnTo>
                    <a:pt x="36" y="103"/>
                  </a:lnTo>
                  <a:lnTo>
                    <a:pt x="43" y="102"/>
                  </a:lnTo>
                  <a:lnTo>
                    <a:pt x="48" y="101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38" y="115"/>
                  </a:lnTo>
                  <a:lnTo>
                    <a:pt x="30" y="115"/>
                  </a:lnTo>
                  <a:lnTo>
                    <a:pt x="30" y="115"/>
                  </a:lnTo>
                  <a:lnTo>
                    <a:pt x="24" y="115"/>
                  </a:lnTo>
                  <a:lnTo>
                    <a:pt x="20" y="114"/>
                  </a:lnTo>
                  <a:lnTo>
                    <a:pt x="16" y="113"/>
                  </a:lnTo>
                  <a:lnTo>
                    <a:pt x="14" y="110"/>
                  </a:lnTo>
                  <a:lnTo>
                    <a:pt x="9" y="103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9" y="86"/>
                  </a:lnTo>
                  <a:lnTo>
                    <a:pt x="12" y="77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19">
              <a:extLst>
                <a:ext uri="{FF2B5EF4-FFF2-40B4-BE49-F238E27FC236}">
                  <a16:creationId xmlns:a16="http://schemas.microsoft.com/office/drawing/2014/main" id="{3ABEB72C-B477-4B54-9DAC-2D637BFB6A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21" y="3215"/>
              <a:ext cx="62" cy="115"/>
            </a:xfrm>
            <a:custGeom>
              <a:avLst/>
              <a:gdLst>
                <a:gd name="T0" fmla="*/ 3 w 62"/>
                <a:gd name="T1" fmla="*/ 26 h 115"/>
                <a:gd name="T2" fmla="*/ 22 w 62"/>
                <a:gd name="T3" fmla="*/ 26 h 115"/>
                <a:gd name="T4" fmla="*/ 26 w 62"/>
                <a:gd name="T5" fmla="*/ 6 h 115"/>
                <a:gd name="T6" fmla="*/ 43 w 62"/>
                <a:gd name="T7" fmla="*/ 0 h 115"/>
                <a:gd name="T8" fmla="*/ 38 w 62"/>
                <a:gd name="T9" fmla="*/ 26 h 115"/>
                <a:gd name="T10" fmla="*/ 62 w 62"/>
                <a:gd name="T11" fmla="*/ 26 h 115"/>
                <a:gd name="T12" fmla="*/ 60 w 62"/>
                <a:gd name="T13" fmla="*/ 39 h 115"/>
                <a:gd name="T14" fmla="*/ 35 w 62"/>
                <a:gd name="T15" fmla="*/ 39 h 115"/>
                <a:gd name="T16" fmla="*/ 27 w 62"/>
                <a:gd name="T17" fmla="*/ 77 h 115"/>
                <a:gd name="T18" fmla="*/ 27 w 62"/>
                <a:gd name="T19" fmla="*/ 77 h 115"/>
                <a:gd name="T20" fmla="*/ 25 w 62"/>
                <a:gd name="T21" fmla="*/ 94 h 115"/>
                <a:gd name="T22" fmla="*/ 25 w 62"/>
                <a:gd name="T23" fmla="*/ 94 h 115"/>
                <a:gd name="T24" fmla="*/ 26 w 62"/>
                <a:gd name="T25" fmla="*/ 98 h 115"/>
                <a:gd name="T26" fmla="*/ 27 w 62"/>
                <a:gd name="T27" fmla="*/ 101 h 115"/>
                <a:gd name="T28" fmla="*/ 31 w 62"/>
                <a:gd name="T29" fmla="*/ 102 h 115"/>
                <a:gd name="T30" fmla="*/ 37 w 62"/>
                <a:gd name="T31" fmla="*/ 103 h 115"/>
                <a:gd name="T32" fmla="*/ 37 w 62"/>
                <a:gd name="T33" fmla="*/ 103 h 115"/>
                <a:gd name="T34" fmla="*/ 42 w 62"/>
                <a:gd name="T35" fmla="*/ 102 h 115"/>
                <a:gd name="T36" fmla="*/ 47 w 62"/>
                <a:gd name="T37" fmla="*/ 101 h 115"/>
                <a:gd name="T38" fmla="*/ 46 w 62"/>
                <a:gd name="T39" fmla="*/ 114 h 115"/>
                <a:gd name="T40" fmla="*/ 46 w 62"/>
                <a:gd name="T41" fmla="*/ 114 h 115"/>
                <a:gd name="T42" fmla="*/ 38 w 62"/>
                <a:gd name="T43" fmla="*/ 115 h 115"/>
                <a:gd name="T44" fmla="*/ 30 w 62"/>
                <a:gd name="T45" fmla="*/ 115 h 115"/>
                <a:gd name="T46" fmla="*/ 30 w 62"/>
                <a:gd name="T47" fmla="*/ 115 h 115"/>
                <a:gd name="T48" fmla="*/ 25 w 62"/>
                <a:gd name="T49" fmla="*/ 115 h 115"/>
                <a:gd name="T50" fmla="*/ 21 w 62"/>
                <a:gd name="T51" fmla="*/ 114 h 115"/>
                <a:gd name="T52" fmla="*/ 17 w 62"/>
                <a:gd name="T53" fmla="*/ 113 h 115"/>
                <a:gd name="T54" fmla="*/ 14 w 62"/>
                <a:gd name="T55" fmla="*/ 110 h 115"/>
                <a:gd name="T56" fmla="*/ 10 w 62"/>
                <a:gd name="T57" fmla="*/ 103 h 115"/>
                <a:gd name="T58" fmla="*/ 9 w 62"/>
                <a:gd name="T59" fmla="*/ 97 h 115"/>
                <a:gd name="T60" fmla="*/ 9 w 62"/>
                <a:gd name="T61" fmla="*/ 97 h 115"/>
                <a:gd name="T62" fmla="*/ 10 w 62"/>
                <a:gd name="T63" fmla="*/ 86 h 115"/>
                <a:gd name="T64" fmla="*/ 11 w 62"/>
                <a:gd name="T65" fmla="*/ 77 h 115"/>
                <a:gd name="T66" fmla="*/ 19 w 62"/>
                <a:gd name="T67" fmla="*/ 39 h 115"/>
                <a:gd name="T68" fmla="*/ 0 w 62"/>
                <a:gd name="T69" fmla="*/ 39 h 115"/>
                <a:gd name="T70" fmla="*/ 3 w 62"/>
                <a:gd name="T71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115">
                  <a:moveTo>
                    <a:pt x="3" y="26"/>
                  </a:moveTo>
                  <a:lnTo>
                    <a:pt x="22" y="26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38" y="26"/>
                  </a:lnTo>
                  <a:lnTo>
                    <a:pt x="62" y="26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27" y="77"/>
                  </a:lnTo>
                  <a:lnTo>
                    <a:pt x="27" y="77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6" y="98"/>
                  </a:lnTo>
                  <a:lnTo>
                    <a:pt x="27" y="101"/>
                  </a:lnTo>
                  <a:lnTo>
                    <a:pt x="31" y="102"/>
                  </a:lnTo>
                  <a:lnTo>
                    <a:pt x="37" y="103"/>
                  </a:lnTo>
                  <a:lnTo>
                    <a:pt x="37" y="103"/>
                  </a:lnTo>
                  <a:lnTo>
                    <a:pt x="42" y="102"/>
                  </a:lnTo>
                  <a:lnTo>
                    <a:pt x="47" y="101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38" y="115"/>
                  </a:lnTo>
                  <a:lnTo>
                    <a:pt x="30" y="115"/>
                  </a:lnTo>
                  <a:lnTo>
                    <a:pt x="30" y="115"/>
                  </a:lnTo>
                  <a:lnTo>
                    <a:pt x="25" y="115"/>
                  </a:lnTo>
                  <a:lnTo>
                    <a:pt x="21" y="114"/>
                  </a:lnTo>
                  <a:lnTo>
                    <a:pt x="17" y="113"/>
                  </a:lnTo>
                  <a:lnTo>
                    <a:pt x="14" y="110"/>
                  </a:lnTo>
                  <a:lnTo>
                    <a:pt x="10" y="103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10" y="86"/>
                  </a:lnTo>
                  <a:lnTo>
                    <a:pt x="11" y="77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20">
              <a:extLst>
                <a:ext uri="{FF2B5EF4-FFF2-40B4-BE49-F238E27FC236}">
                  <a16:creationId xmlns:a16="http://schemas.microsoft.com/office/drawing/2014/main" id="{E489DE63-1BCA-4E76-9336-7071743F24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85" y="3201"/>
              <a:ext cx="88" cy="128"/>
            </a:xfrm>
            <a:custGeom>
              <a:avLst/>
              <a:gdLst>
                <a:gd name="T0" fmla="*/ 26 w 88"/>
                <a:gd name="T1" fmla="*/ 0 h 128"/>
                <a:gd name="T2" fmla="*/ 42 w 88"/>
                <a:gd name="T3" fmla="*/ 0 h 128"/>
                <a:gd name="T4" fmla="*/ 32 w 88"/>
                <a:gd name="T5" fmla="*/ 52 h 128"/>
                <a:gd name="T6" fmla="*/ 32 w 88"/>
                <a:gd name="T7" fmla="*/ 52 h 128"/>
                <a:gd name="T8" fmla="*/ 32 w 88"/>
                <a:gd name="T9" fmla="*/ 52 h 128"/>
                <a:gd name="T10" fmla="*/ 37 w 88"/>
                <a:gd name="T11" fmla="*/ 45 h 128"/>
                <a:gd name="T12" fmla="*/ 44 w 88"/>
                <a:gd name="T13" fmla="*/ 41 h 128"/>
                <a:gd name="T14" fmla="*/ 52 w 88"/>
                <a:gd name="T15" fmla="*/ 38 h 128"/>
                <a:gd name="T16" fmla="*/ 60 w 88"/>
                <a:gd name="T17" fmla="*/ 38 h 128"/>
                <a:gd name="T18" fmla="*/ 60 w 88"/>
                <a:gd name="T19" fmla="*/ 38 h 128"/>
                <a:gd name="T20" fmla="*/ 65 w 88"/>
                <a:gd name="T21" fmla="*/ 38 h 128"/>
                <a:gd name="T22" fmla="*/ 71 w 88"/>
                <a:gd name="T23" fmla="*/ 40 h 128"/>
                <a:gd name="T24" fmla="*/ 76 w 88"/>
                <a:gd name="T25" fmla="*/ 42 h 128"/>
                <a:gd name="T26" fmla="*/ 80 w 88"/>
                <a:gd name="T27" fmla="*/ 45 h 128"/>
                <a:gd name="T28" fmla="*/ 84 w 88"/>
                <a:gd name="T29" fmla="*/ 49 h 128"/>
                <a:gd name="T30" fmla="*/ 87 w 88"/>
                <a:gd name="T31" fmla="*/ 53 h 128"/>
                <a:gd name="T32" fmla="*/ 88 w 88"/>
                <a:gd name="T33" fmla="*/ 60 h 128"/>
                <a:gd name="T34" fmla="*/ 88 w 88"/>
                <a:gd name="T35" fmla="*/ 65 h 128"/>
                <a:gd name="T36" fmla="*/ 88 w 88"/>
                <a:gd name="T37" fmla="*/ 65 h 128"/>
                <a:gd name="T38" fmla="*/ 88 w 88"/>
                <a:gd name="T39" fmla="*/ 73 h 128"/>
                <a:gd name="T40" fmla="*/ 87 w 88"/>
                <a:gd name="T41" fmla="*/ 81 h 128"/>
                <a:gd name="T42" fmla="*/ 77 w 88"/>
                <a:gd name="T43" fmla="*/ 128 h 128"/>
                <a:gd name="T44" fmla="*/ 61 w 88"/>
                <a:gd name="T45" fmla="*/ 128 h 128"/>
                <a:gd name="T46" fmla="*/ 72 w 88"/>
                <a:gd name="T47" fmla="*/ 76 h 128"/>
                <a:gd name="T48" fmla="*/ 72 w 88"/>
                <a:gd name="T49" fmla="*/ 76 h 128"/>
                <a:gd name="T50" fmla="*/ 72 w 88"/>
                <a:gd name="T51" fmla="*/ 68 h 128"/>
                <a:gd name="T52" fmla="*/ 72 w 88"/>
                <a:gd name="T53" fmla="*/ 68 h 128"/>
                <a:gd name="T54" fmla="*/ 72 w 88"/>
                <a:gd name="T55" fmla="*/ 61 h 128"/>
                <a:gd name="T56" fmla="*/ 68 w 88"/>
                <a:gd name="T57" fmla="*/ 56 h 128"/>
                <a:gd name="T58" fmla="*/ 63 w 88"/>
                <a:gd name="T59" fmla="*/ 53 h 128"/>
                <a:gd name="T60" fmla="*/ 56 w 88"/>
                <a:gd name="T61" fmla="*/ 52 h 128"/>
                <a:gd name="T62" fmla="*/ 56 w 88"/>
                <a:gd name="T63" fmla="*/ 52 h 128"/>
                <a:gd name="T64" fmla="*/ 49 w 88"/>
                <a:gd name="T65" fmla="*/ 52 h 128"/>
                <a:gd name="T66" fmla="*/ 44 w 88"/>
                <a:gd name="T67" fmla="*/ 54 h 128"/>
                <a:gd name="T68" fmla="*/ 38 w 88"/>
                <a:gd name="T69" fmla="*/ 58 h 128"/>
                <a:gd name="T70" fmla="*/ 33 w 88"/>
                <a:gd name="T71" fmla="*/ 64 h 128"/>
                <a:gd name="T72" fmla="*/ 30 w 88"/>
                <a:gd name="T73" fmla="*/ 69 h 128"/>
                <a:gd name="T74" fmla="*/ 28 w 88"/>
                <a:gd name="T75" fmla="*/ 75 h 128"/>
                <a:gd name="T76" fmla="*/ 25 w 88"/>
                <a:gd name="T77" fmla="*/ 84 h 128"/>
                <a:gd name="T78" fmla="*/ 16 w 88"/>
                <a:gd name="T79" fmla="*/ 128 h 128"/>
                <a:gd name="T80" fmla="*/ 0 w 88"/>
                <a:gd name="T81" fmla="*/ 128 h 128"/>
                <a:gd name="T82" fmla="*/ 26 w 88"/>
                <a:gd name="T8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8" h="128">
                  <a:moveTo>
                    <a:pt x="26" y="0"/>
                  </a:moveTo>
                  <a:lnTo>
                    <a:pt x="42" y="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7" y="45"/>
                  </a:lnTo>
                  <a:lnTo>
                    <a:pt x="44" y="41"/>
                  </a:lnTo>
                  <a:lnTo>
                    <a:pt x="52" y="38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5" y="38"/>
                  </a:lnTo>
                  <a:lnTo>
                    <a:pt x="71" y="40"/>
                  </a:lnTo>
                  <a:lnTo>
                    <a:pt x="76" y="42"/>
                  </a:lnTo>
                  <a:lnTo>
                    <a:pt x="80" y="45"/>
                  </a:lnTo>
                  <a:lnTo>
                    <a:pt x="84" y="49"/>
                  </a:lnTo>
                  <a:lnTo>
                    <a:pt x="87" y="53"/>
                  </a:lnTo>
                  <a:lnTo>
                    <a:pt x="88" y="60"/>
                  </a:lnTo>
                  <a:lnTo>
                    <a:pt x="88" y="65"/>
                  </a:lnTo>
                  <a:lnTo>
                    <a:pt x="88" y="65"/>
                  </a:lnTo>
                  <a:lnTo>
                    <a:pt x="88" y="73"/>
                  </a:lnTo>
                  <a:lnTo>
                    <a:pt x="87" y="81"/>
                  </a:lnTo>
                  <a:lnTo>
                    <a:pt x="77" y="128"/>
                  </a:lnTo>
                  <a:lnTo>
                    <a:pt x="61" y="128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2" y="61"/>
                  </a:lnTo>
                  <a:lnTo>
                    <a:pt x="68" y="56"/>
                  </a:lnTo>
                  <a:lnTo>
                    <a:pt x="63" y="53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9" y="52"/>
                  </a:lnTo>
                  <a:lnTo>
                    <a:pt x="44" y="54"/>
                  </a:lnTo>
                  <a:lnTo>
                    <a:pt x="38" y="58"/>
                  </a:lnTo>
                  <a:lnTo>
                    <a:pt x="33" y="64"/>
                  </a:lnTo>
                  <a:lnTo>
                    <a:pt x="30" y="69"/>
                  </a:lnTo>
                  <a:lnTo>
                    <a:pt x="28" y="75"/>
                  </a:lnTo>
                  <a:lnTo>
                    <a:pt x="25" y="84"/>
                  </a:lnTo>
                  <a:lnTo>
                    <a:pt x="16" y="128"/>
                  </a:lnTo>
                  <a:lnTo>
                    <a:pt x="0" y="12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Freeform 21">
              <a:extLst>
                <a:ext uri="{FF2B5EF4-FFF2-40B4-BE49-F238E27FC236}">
                  <a16:creationId xmlns:a16="http://schemas.microsoft.com/office/drawing/2014/main" id="{9B4C11C9-EA8C-460E-9A94-A369DDE0A2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92" y="3239"/>
              <a:ext cx="80" cy="91"/>
            </a:xfrm>
            <a:custGeom>
              <a:avLst/>
              <a:gdLst>
                <a:gd name="T0" fmla="*/ 66 w 80"/>
                <a:gd name="T1" fmla="*/ 89 h 91"/>
                <a:gd name="T2" fmla="*/ 40 w 80"/>
                <a:gd name="T3" fmla="*/ 91 h 91"/>
                <a:gd name="T4" fmla="*/ 32 w 80"/>
                <a:gd name="T5" fmla="*/ 91 h 91"/>
                <a:gd name="T6" fmla="*/ 17 w 80"/>
                <a:gd name="T7" fmla="*/ 87 h 91"/>
                <a:gd name="T8" fmla="*/ 7 w 80"/>
                <a:gd name="T9" fmla="*/ 78 h 91"/>
                <a:gd name="T10" fmla="*/ 0 w 80"/>
                <a:gd name="T11" fmla="*/ 63 h 91"/>
                <a:gd name="T12" fmla="*/ 0 w 80"/>
                <a:gd name="T13" fmla="*/ 53 h 91"/>
                <a:gd name="T14" fmla="*/ 3 w 80"/>
                <a:gd name="T15" fmla="*/ 34 h 91"/>
                <a:gd name="T16" fmla="*/ 12 w 80"/>
                <a:gd name="T17" fmla="*/ 18 h 91"/>
                <a:gd name="T18" fmla="*/ 27 w 80"/>
                <a:gd name="T19" fmla="*/ 4 h 91"/>
                <a:gd name="T20" fmla="*/ 47 w 80"/>
                <a:gd name="T21" fmla="*/ 0 h 91"/>
                <a:gd name="T22" fmla="*/ 55 w 80"/>
                <a:gd name="T23" fmla="*/ 0 h 91"/>
                <a:gd name="T24" fmla="*/ 67 w 80"/>
                <a:gd name="T25" fmla="*/ 6 h 91"/>
                <a:gd name="T26" fmla="*/ 75 w 80"/>
                <a:gd name="T27" fmla="*/ 14 h 91"/>
                <a:gd name="T28" fmla="*/ 80 w 80"/>
                <a:gd name="T29" fmla="*/ 26 h 91"/>
                <a:gd name="T30" fmla="*/ 80 w 80"/>
                <a:gd name="T31" fmla="*/ 34 h 91"/>
                <a:gd name="T32" fmla="*/ 79 w 80"/>
                <a:gd name="T33" fmla="*/ 50 h 91"/>
                <a:gd name="T34" fmla="*/ 17 w 80"/>
                <a:gd name="T35" fmla="*/ 50 h 91"/>
                <a:gd name="T36" fmla="*/ 16 w 80"/>
                <a:gd name="T37" fmla="*/ 55 h 91"/>
                <a:gd name="T38" fmla="*/ 19 w 80"/>
                <a:gd name="T39" fmla="*/ 67 h 91"/>
                <a:gd name="T40" fmla="*/ 24 w 80"/>
                <a:gd name="T41" fmla="*/ 74 h 91"/>
                <a:gd name="T42" fmla="*/ 32 w 80"/>
                <a:gd name="T43" fmla="*/ 78 h 91"/>
                <a:gd name="T44" fmla="*/ 44 w 80"/>
                <a:gd name="T45" fmla="*/ 79 h 91"/>
                <a:gd name="T46" fmla="*/ 68 w 80"/>
                <a:gd name="T47" fmla="*/ 74 h 91"/>
                <a:gd name="T48" fmla="*/ 64 w 80"/>
                <a:gd name="T49" fmla="*/ 38 h 91"/>
                <a:gd name="T50" fmla="*/ 64 w 80"/>
                <a:gd name="T51" fmla="*/ 31 h 91"/>
                <a:gd name="T52" fmla="*/ 63 w 80"/>
                <a:gd name="T53" fmla="*/ 24 h 91"/>
                <a:gd name="T54" fmla="*/ 54 w 80"/>
                <a:gd name="T55" fmla="*/ 15 h 91"/>
                <a:gd name="T56" fmla="*/ 45 w 80"/>
                <a:gd name="T57" fmla="*/ 14 h 91"/>
                <a:gd name="T58" fmla="*/ 36 w 80"/>
                <a:gd name="T59" fmla="*/ 15 h 91"/>
                <a:gd name="T60" fmla="*/ 28 w 80"/>
                <a:gd name="T61" fmla="*/ 20 h 91"/>
                <a:gd name="T62" fmla="*/ 19 w 80"/>
                <a:gd name="T6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" h="91">
                  <a:moveTo>
                    <a:pt x="66" y="89"/>
                  </a:moveTo>
                  <a:lnTo>
                    <a:pt x="66" y="89"/>
                  </a:lnTo>
                  <a:lnTo>
                    <a:pt x="52" y="91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32" y="91"/>
                  </a:lnTo>
                  <a:lnTo>
                    <a:pt x="24" y="90"/>
                  </a:lnTo>
                  <a:lnTo>
                    <a:pt x="17" y="87"/>
                  </a:lnTo>
                  <a:lnTo>
                    <a:pt x="12" y="83"/>
                  </a:lnTo>
                  <a:lnTo>
                    <a:pt x="7" y="78"/>
                  </a:lnTo>
                  <a:lnTo>
                    <a:pt x="3" y="71"/>
                  </a:lnTo>
                  <a:lnTo>
                    <a:pt x="0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3" y="34"/>
                  </a:lnTo>
                  <a:lnTo>
                    <a:pt x="7" y="26"/>
                  </a:lnTo>
                  <a:lnTo>
                    <a:pt x="12" y="18"/>
                  </a:lnTo>
                  <a:lnTo>
                    <a:pt x="19" y="10"/>
                  </a:lnTo>
                  <a:lnTo>
                    <a:pt x="27" y="4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5" y="0"/>
                  </a:lnTo>
                  <a:lnTo>
                    <a:pt x="62" y="3"/>
                  </a:lnTo>
                  <a:lnTo>
                    <a:pt x="67" y="6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19"/>
                  </a:lnTo>
                  <a:lnTo>
                    <a:pt x="80" y="26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80" y="42"/>
                  </a:lnTo>
                  <a:lnTo>
                    <a:pt x="79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7" y="62"/>
                  </a:lnTo>
                  <a:lnTo>
                    <a:pt x="19" y="67"/>
                  </a:lnTo>
                  <a:lnTo>
                    <a:pt x="21" y="71"/>
                  </a:lnTo>
                  <a:lnTo>
                    <a:pt x="24" y="74"/>
                  </a:lnTo>
                  <a:lnTo>
                    <a:pt x="28" y="77"/>
                  </a:lnTo>
                  <a:lnTo>
                    <a:pt x="32" y="78"/>
                  </a:lnTo>
                  <a:lnTo>
                    <a:pt x="44" y="79"/>
                  </a:lnTo>
                  <a:lnTo>
                    <a:pt x="44" y="79"/>
                  </a:lnTo>
                  <a:lnTo>
                    <a:pt x="56" y="78"/>
                  </a:lnTo>
                  <a:lnTo>
                    <a:pt x="68" y="74"/>
                  </a:lnTo>
                  <a:lnTo>
                    <a:pt x="66" y="89"/>
                  </a:lnTo>
                  <a:close/>
                  <a:moveTo>
                    <a:pt x="64" y="38"/>
                  </a:moveTo>
                  <a:lnTo>
                    <a:pt x="64" y="38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3" y="24"/>
                  </a:lnTo>
                  <a:lnTo>
                    <a:pt x="59" y="18"/>
                  </a:lnTo>
                  <a:lnTo>
                    <a:pt x="54" y="15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6" y="15"/>
                  </a:lnTo>
                  <a:lnTo>
                    <a:pt x="32" y="18"/>
                  </a:lnTo>
                  <a:lnTo>
                    <a:pt x="28" y="20"/>
                  </a:lnTo>
                  <a:lnTo>
                    <a:pt x="23" y="29"/>
                  </a:lnTo>
                  <a:lnTo>
                    <a:pt x="19" y="38"/>
                  </a:lnTo>
                  <a:lnTo>
                    <a:pt x="6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22">
              <a:extLst>
                <a:ext uri="{FF2B5EF4-FFF2-40B4-BE49-F238E27FC236}">
                  <a16:creationId xmlns:a16="http://schemas.microsoft.com/office/drawing/2014/main" id="{9C2EAA49-558B-43EA-8432-D9B9C74354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33" y="3201"/>
              <a:ext cx="90" cy="128"/>
            </a:xfrm>
            <a:custGeom>
              <a:avLst/>
              <a:gdLst>
                <a:gd name="T0" fmla="*/ 27 w 90"/>
                <a:gd name="T1" fmla="*/ 0 h 128"/>
                <a:gd name="T2" fmla="*/ 43 w 90"/>
                <a:gd name="T3" fmla="*/ 0 h 128"/>
                <a:gd name="T4" fmla="*/ 32 w 90"/>
                <a:gd name="T5" fmla="*/ 52 h 128"/>
                <a:gd name="T6" fmla="*/ 32 w 90"/>
                <a:gd name="T7" fmla="*/ 52 h 128"/>
                <a:gd name="T8" fmla="*/ 32 w 90"/>
                <a:gd name="T9" fmla="*/ 52 h 128"/>
                <a:gd name="T10" fmla="*/ 37 w 90"/>
                <a:gd name="T11" fmla="*/ 45 h 128"/>
                <a:gd name="T12" fmla="*/ 44 w 90"/>
                <a:gd name="T13" fmla="*/ 41 h 128"/>
                <a:gd name="T14" fmla="*/ 52 w 90"/>
                <a:gd name="T15" fmla="*/ 38 h 128"/>
                <a:gd name="T16" fmla="*/ 60 w 90"/>
                <a:gd name="T17" fmla="*/ 38 h 128"/>
                <a:gd name="T18" fmla="*/ 60 w 90"/>
                <a:gd name="T19" fmla="*/ 38 h 128"/>
                <a:gd name="T20" fmla="*/ 67 w 90"/>
                <a:gd name="T21" fmla="*/ 38 h 128"/>
                <a:gd name="T22" fmla="*/ 72 w 90"/>
                <a:gd name="T23" fmla="*/ 40 h 128"/>
                <a:gd name="T24" fmla="*/ 78 w 90"/>
                <a:gd name="T25" fmla="*/ 42 h 128"/>
                <a:gd name="T26" fmla="*/ 82 w 90"/>
                <a:gd name="T27" fmla="*/ 45 h 128"/>
                <a:gd name="T28" fmla="*/ 84 w 90"/>
                <a:gd name="T29" fmla="*/ 49 h 128"/>
                <a:gd name="T30" fmla="*/ 87 w 90"/>
                <a:gd name="T31" fmla="*/ 53 h 128"/>
                <a:gd name="T32" fmla="*/ 90 w 90"/>
                <a:gd name="T33" fmla="*/ 60 h 128"/>
                <a:gd name="T34" fmla="*/ 90 w 90"/>
                <a:gd name="T35" fmla="*/ 65 h 128"/>
                <a:gd name="T36" fmla="*/ 90 w 90"/>
                <a:gd name="T37" fmla="*/ 65 h 128"/>
                <a:gd name="T38" fmla="*/ 88 w 90"/>
                <a:gd name="T39" fmla="*/ 73 h 128"/>
                <a:gd name="T40" fmla="*/ 87 w 90"/>
                <a:gd name="T41" fmla="*/ 81 h 128"/>
                <a:gd name="T42" fmla="*/ 78 w 90"/>
                <a:gd name="T43" fmla="*/ 128 h 128"/>
                <a:gd name="T44" fmla="*/ 61 w 90"/>
                <a:gd name="T45" fmla="*/ 128 h 128"/>
                <a:gd name="T46" fmla="*/ 72 w 90"/>
                <a:gd name="T47" fmla="*/ 76 h 128"/>
                <a:gd name="T48" fmla="*/ 72 w 90"/>
                <a:gd name="T49" fmla="*/ 76 h 128"/>
                <a:gd name="T50" fmla="*/ 74 w 90"/>
                <a:gd name="T51" fmla="*/ 68 h 128"/>
                <a:gd name="T52" fmla="*/ 74 w 90"/>
                <a:gd name="T53" fmla="*/ 68 h 128"/>
                <a:gd name="T54" fmla="*/ 72 w 90"/>
                <a:gd name="T55" fmla="*/ 61 h 128"/>
                <a:gd name="T56" fmla="*/ 70 w 90"/>
                <a:gd name="T57" fmla="*/ 56 h 128"/>
                <a:gd name="T58" fmla="*/ 64 w 90"/>
                <a:gd name="T59" fmla="*/ 53 h 128"/>
                <a:gd name="T60" fmla="*/ 57 w 90"/>
                <a:gd name="T61" fmla="*/ 52 h 128"/>
                <a:gd name="T62" fmla="*/ 57 w 90"/>
                <a:gd name="T63" fmla="*/ 52 h 128"/>
                <a:gd name="T64" fmla="*/ 51 w 90"/>
                <a:gd name="T65" fmla="*/ 52 h 128"/>
                <a:gd name="T66" fmla="*/ 44 w 90"/>
                <a:gd name="T67" fmla="*/ 54 h 128"/>
                <a:gd name="T68" fmla="*/ 39 w 90"/>
                <a:gd name="T69" fmla="*/ 58 h 128"/>
                <a:gd name="T70" fmla="*/ 35 w 90"/>
                <a:gd name="T71" fmla="*/ 64 h 128"/>
                <a:gd name="T72" fmla="*/ 31 w 90"/>
                <a:gd name="T73" fmla="*/ 69 h 128"/>
                <a:gd name="T74" fmla="*/ 28 w 90"/>
                <a:gd name="T75" fmla="*/ 75 h 128"/>
                <a:gd name="T76" fmla="*/ 25 w 90"/>
                <a:gd name="T77" fmla="*/ 84 h 128"/>
                <a:gd name="T78" fmla="*/ 16 w 90"/>
                <a:gd name="T79" fmla="*/ 128 h 128"/>
                <a:gd name="T80" fmla="*/ 0 w 90"/>
                <a:gd name="T81" fmla="*/ 128 h 128"/>
                <a:gd name="T82" fmla="*/ 27 w 90"/>
                <a:gd name="T8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0" h="128">
                  <a:moveTo>
                    <a:pt x="27" y="0"/>
                  </a:moveTo>
                  <a:lnTo>
                    <a:pt x="43" y="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7" y="45"/>
                  </a:lnTo>
                  <a:lnTo>
                    <a:pt x="44" y="41"/>
                  </a:lnTo>
                  <a:lnTo>
                    <a:pt x="52" y="38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7" y="38"/>
                  </a:lnTo>
                  <a:lnTo>
                    <a:pt x="72" y="40"/>
                  </a:lnTo>
                  <a:lnTo>
                    <a:pt x="78" y="42"/>
                  </a:lnTo>
                  <a:lnTo>
                    <a:pt x="82" y="45"/>
                  </a:lnTo>
                  <a:lnTo>
                    <a:pt x="84" y="49"/>
                  </a:lnTo>
                  <a:lnTo>
                    <a:pt x="87" y="53"/>
                  </a:lnTo>
                  <a:lnTo>
                    <a:pt x="90" y="60"/>
                  </a:lnTo>
                  <a:lnTo>
                    <a:pt x="90" y="65"/>
                  </a:lnTo>
                  <a:lnTo>
                    <a:pt x="90" y="65"/>
                  </a:lnTo>
                  <a:lnTo>
                    <a:pt x="88" y="73"/>
                  </a:lnTo>
                  <a:lnTo>
                    <a:pt x="87" y="81"/>
                  </a:lnTo>
                  <a:lnTo>
                    <a:pt x="78" y="128"/>
                  </a:lnTo>
                  <a:lnTo>
                    <a:pt x="61" y="128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2" y="61"/>
                  </a:lnTo>
                  <a:lnTo>
                    <a:pt x="70" y="56"/>
                  </a:lnTo>
                  <a:lnTo>
                    <a:pt x="64" y="53"/>
                  </a:lnTo>
                  <a:lnTo>
                    <a:pt x="57" y="52"/>
                  </a:lnTo>
                  <a:lnTo>
                    <a:pt x="57" y="52"/>
                  </a:lnTo>
                  <a:lnTo>
                    <a:pt x="51" y="52"/>
                  </a:lnTo>
                  <a:lnTo>
                    <a:pt x="44" y="54"/>
                  </a:lnTo>
                  <a:lnTo>
                    <a:pt x="39" y="58"/>
                  </a:lnTo>
                  <a:lnTo>
                    <a:pt x="35" y="64"/>
                  </a:lnTo>
                  <a:lnTo>
                    <a:pt x="31" y="69"/>
                  </a:lnTo>
                  <a:lnTo>
                    <a:pt x="28" y="75"/>
                  </a:lnTo>
                  <a:lnTo>
                    <a:pt x="25" y="84"/>
                  </a:lnTo>
                  <a:lnTo>
                    <a:pt x="16" y="128"/>
                  </a:lnTo>
                  <a:lnTo>
                    <a:pt x="0" y="12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23">
              <a:extLst>
                <a:ext uri="{FF2B5EF4-FFF2-40B4-BE49-F238E27FC236}">
                  <a16:creationId xmlns:a16="http://schemas.microsoft.com/office/drawing/2014/main" id="{E3252C0D-ECA9-42DD-ACC1-C7A6A6A37D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40" y="3239"/>
              <a:ext cx="82" cy="91"/>
            </a:xfrm>
            <a:custGeom>
              <a:avLst/>
              <a:gdLst>
                <a:gd name="T0" fmla="*/ 67 w 82"/>
                <a:gd name="T1" fmla="*/ 89 h 91"/>
                <a:gd name="T2" fmla="*/ 40 w 82"/>
                <a:gd name="T3" fmla="*/ 91 h 91"/>
                <a:gd name="T4" fmla="*/ 32 w 82"/>
                <a:gd name="T5" fmla="*/ 91 h 91"/>
                <a:gd name="T6" fmla="*/ 19 w 82"/>
                <a:gd name="T7" fmla="*/ 87 h 91"/>
                <a:gd name="T8" fmla="*/ 7 w 82"/>
                <a:gd name="T9" fmla="*/ 78 h 91"/>
                <a:gd name="T10" fmla="*/ 1 w 82"/>
                <a:gd name="T11" fmla="*/ 63 h 91"/>
                <a:gd name="T12" fmla="*/ 0 w 82"/>
                <a:gd name="T13" fmla="*/ 53 h 91"/>
                <a:gd name="T14" fmla="*/ 3 w 82"/>
                <a:gd name="T15" fmla="*/ 34 h 91"/>
                <a:gd name="T16" fmla="*/ 12 w 82"/>
                <a:gd name="T17" fmla="*/ 18 h 91"/>
                <a:gd name="T18" fmla="*/ 28 w 82"/>
                <a:gd name="T19" fmla="*/ 4 h 91"/>
                <a:gd name="T20" fmla="*/ 48 w 82"/>
                <a:gd name="T21" fmla="*/ 0 h 91"/>
                <a:gd name="T22" fmla="*/ 55 w 82"/>
                <a:gd name="T23" fmla="*/ 0 h 91"/>
                <a:gd name="T24" fmla="*/ 69 w 82"/>
                <a:gd name="T25" fmla="*/ 6 h 91"/>
                <a:gd name="T26" fmla="*/ 77 w 82"/>
                <a:gd name="T27" fmla="*/ 14 h 91"/>
                <a:gd name="T28" fmla="*/ 81 w 82"/>
                <a:gd name="T29" fmla="*/ 26 h 91"/>
                <a:gd name="T30" fmla="*/ 82 w 82"/>
                <a:gd name="T31" fmla="*/ 34 h 91"/>
                <a:gd name="T32" fmla="*/ 79 w 82"/>
                <a:gd name="T33" fmla="*/ 50 h 91"/>
                <a:gd name="T34" fmla="*/ 18 w 82"/>
                <a:gd name="T35" fmla="*/ 50 h 91"/>
                <a:gd name="T36" fmla="*/ 18 w 82"/>
                <a:gd name="T37" fmla="*/ 55 h 91"/>
                <a:gd name="T38" fmla="*/ 19 w 82"/>
                <a:gd name="T39" fmla="*/ 67 h 91"/>
                <a:gd name="T40" fmla="*/ 26 w 82"/>
                <a:gd name="T41" fmla="*/ 74 h 91"/>
                <a:gd name="T42" fmla="*/ 34 w 82"/>
                <a:gd name="T43" fmla="*/ 78 h 91"/>
                <a:gd name="T44" fmla="*/ 44 w 82"/>
                <a:gd name="T45" fmla="*/ 79 h 91"/>
                <a:gd name="T46" fmla="*/ 70 w 82"/>
                <a:gd name="T47" fmla="*/ 74 h 91"/>
                <a:gd name="T48" fmla="*/ 64 w 82"/>
                <a:gd name="T49" fmla="*/ 38 h 91"/>
                <a:gd name="T50" fmla="*/ 64 w 82"/>
                <a:gd name="T51" fmla="*/ 31 h 91"/>
                <a:gd name="T52" fmla="*/ 64 w 82"/>
                <a:gd name="T53" fmla="*/ 24 h 91"/>
                <a:gd name="T54" fmla="*/ 55 w 82"/>
                <a:gd name="T55" fmla="*/ 15 h 91"/>
                <a:gd name="T56" fmla="*/ 47 w 82"/>
                <a:gd name="T57" fmla="*/ 14 h 91"/>
                <a:gd name="T58" fmla="*/ 38 w 82"/>
                <a:gd name="T59" fmla="*/ 15 h 91"/>
                <a:gd name="T60" fmla="*/ 30 w 82"/>
                <a:gd name="T61" fmla="*/ 20 h 91"/>
                <a:gd name="T62" fmla="*/ 20 w 82"/>
                <a:gd name="T6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91">
                  <a:moveTo>
                    <a:pt x="67" y="89"/>
                  </a:moveTo>
                  <a:lnTo>
                    <a:pt x="67" y="89"/>
                  </a:lnTo>
                  <a:lnTo>
                    <a:pt x="54" y="91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32" y="91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2" y="83"/>
                  </a:lnTo>
                  <a:lnTo>
                    <a:pt x="7" y="78"/>
                  </a:lnTo>
                  <a:lnTo>
                    <a:pt x="4" y="71"/>
                  </a:lnTo>
                  <a:lnTo>
                    <a:pt x="1" y="6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3"/>
                  </a:lnTo>
                  <a:lnTo>
                    <a:pt x="3" y="34"/>
                  </a:lnTo>
                  <a:lnTo>
                    <a:pt x="7" y="26"/>
                  </a:lnTo>
                  <a:lnTo>
                    <a:pt x="12" y="18"/>
                  </a:lnTo>
                  <a:lnTo>
                    <a:pt x="19" y="10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3"/>
                  </a:lnTo>
                  <a:lnTo>
                    <a:pt x="69" y="6"/>
                  </a:lnTo>
                  <a:lnTo>
                    <a:pt x="73" y="10"/>
                  </a:lnTo>
                  <a:lnTo>
                    <a:pt x="77" y="14"/>
                  </a:lnTo>
                  <a:lnTo>
                    <a:pt x="79" y="19"/>
                  </a:lnTo>
                  <a:lnTo>
                    <a:pt x="81" y="2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81" y="42"/>
                  </a:lnTo>
                  <a:lnTo>
                    <a:pt x="79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5"/>
                  </a:lnTo>
                  <a:lnTo>
                    <a:pt x="18" y="55"/>
                  </a:lnTo>
                  <a:lnTo>
                    <a:pt x="18" y="62"/>
                  </a:lnTo>
                  <a:lnTo>
                    <a:pt x="19" y="67"/>
                  </a:lnTo>
                  <a:lnTo>
                    <a:pt x="22" y="71"/>
                  </a:lnTo>
                  <a:lnTo>
                    <a:pt x="26" y="74"/>
                  </a:lnTo>
                  <a:lnTo>
                    <a:pt x="30" y="77"/>
                  </a:lnTo>
                  <a:lnTo>
                    <a:pt x="34" y="78"/>
                  </a:lnTo>
                  <a:lnTo>
                    <a:pt x="44" y="79"/>
                  </a:lnTo>
                  <a:lnTo>
                    <a:pt x="44" y="79"/>
                  </a:lnTo>
                  <a:lnTo>
                    <a:pt x="56" y="78"/>
                  </a:lnTo>
                  <a:lnTo>
                    <a:pt x="70" y="74"/>
                  </a:lnTo>
                  <a:lnTo>
                    <a:pt x="67" y="89"/>
                  </a:lnTo>
                  <a:close/>
                  <a:moveTo>
                    <a:pt x="64" y="38"/>
                  </a:moveTo>
                  <a:lnTo>
                    <a:pt x="64" y="38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4" y="24"/>
                  </a:lnTo>
                  <a:lnTo>
                    <a:pt x="60" y="18"/>
                  </a:lnTo>
                  <a:lnTo>
                    <a:pt x="55" y="15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2" y="14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20"/>
                  </a:lnTo>
                  <a:lnTo>
                    <a:pt x="23" y="29"/>
                  </a:lnTo>
                  <a:lnTo>
                    <a:pt x="20" y="38"/>
                  </a:lnTo>
                  <a:lnTo>
                    <a:pt x="6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24">
              <a:extLst>
                <a:ext uri="{FF2B5EF4-FFF2-40B4-BE49-F238E27FC236}">
                  <a16:creationId xmlns:a16="http://schemas.microsoft.com/office/drawing/2014/main" id="{72AAA162-104B-421A-B9E0-1157279798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33" y="3239"/>
              <a:ext cx="79" cy="91"/>
            </a:xfrm>
            <a:custGeom>
              <a:avLst/>
              <a:gdLst>
                <a:gd name="T0" fmla="*/ 20 w 79"/>
                <a:gd name="T1" fmla="*/ 4 h 91"/>
                <a:gd name="T2" fmla="*/ 44 w 79"/>
                <a:gd name="T3" fmla="*/ 0 h 91"/>
                <a:gd name="T4" fmla="*/ 57 w 79"/>
                <a:gd name="T5" fmla="*/ 2 h 91"/>
                <a:gd name="T6" fmla="*/ 68 w 79"/>
                <a:gd name="T7" fmla="*/ 6 h 91"/>
                <a:gd name="T8" fmla="*/ 76 w 79"/>
                <a:gd name="T9" fmla="*/ 15 h 91"/>
                <a:gd name="T10" fmla="*/ 79 w 79"/>
                <a:gd name="T11" fmla="*/ 29 h 91"/>
                <a:gd name="T12" fmla="*/ 77 w 79"/>
                <a:gd name="T13" fmla="*/ 42 h 91"/>
                <a:gd name="T14" fmla="*/ 72 w 79"/>
                <a:gd name="T15" fmla="*/ 66 h 91"/>
                <a:gd name="T16" fmla="*/ 53 w 79"/>
                <a:gd name="T17" fmla="*/ 90 h 91"/>
                <a:gd name="T18" fmla="*/ 56 w 79"/>
                <a:gd name="T19" fmla="*/ 75 h 91"/>
                <a:gd name="T20" fmla="*/ 56 w 79"/>
                <a:gd name="T21" fmla="*/ 75 h 91"/>
                <a:gd name="T22" fmla="*/ 44 w 79"/>
                <a:gd name="T23" fmla="*/ 87 h 91"/>
                <a:gd name="T24" fmla="*/ 28 w 79"/>
                <a:gd name="T25" fmla="*/ 91 h 91"/>
                <a:gd name="T26" fmla="*/ 17 w 79"/>
                <a:gd name="T27" fmla="*/ 90 h 91"/>
                <a:gd name="T28" fmla="*/ 8 w 79"/>
                <a:gd name="T29" fmla="*/ 86 h 91"/>
                <a:gd name="T30" fmla="*/ 1 w 79"/>
                <a:gd name="T31" fmla="*/ 78 h 91"/>
                <a:gd name="T32" fmla="*/ 0 w 79"/>
                <a:gd name="T33" fmla="*/ 67 h 91"/>
                <a:gd name="T34" fmla="*/ 1 w 79"/>
                <a:gd name="T35" fmla="*/ 59 h 91"/>
                <a:gd name="T36" fmla="*/ 8 w 79"/>
                <a:gd name="T37" fmla="*/ 47 h 91"/>
                <a:gd name="T38" fmla="*/ 22 w 79"/>
                <a:gd name="T39" fmla="*/ 39 h 91"/>
                <a:gd name="T40" fmla="*/ 41 w 79"/>
                <a:gd name="T41" fmla="*/ 37 h 91"/>
                <a:gd name="T42" fmla="*/ 52 w 79"/>
                <a:gd name="T43" fmla="*/ 35 h 91"/>
                <a:gd name="T44" fmla="*/ 63 w 79"/>
                <a:gd name="T45" fmla="*/ 37 h 91"/>
                <a:gd name="T46" fmla="*/ 64 w 79"/>
                <a:gd name="T47" fmla="*/ 31 h 91"/>
                <a:gd name="T48" fmla="*/ 63 w 79"/>
                <a:gd name="T49" fmla="*/ 23 h 91"/>
                <a:gd name="T50" fmla="*/ 59 w 79"/>
                <a:gd name="T51" fmla="*/ 18 h 91"/>
                <a:gd name="T52" fmla="*/ 44 w 79"/>
                <a:gd name="T53" fmla="*/ 14 h 91"/>
                <a:gd name="T54" fmla="*/ 37 w 79"/>
                <a:gd name="T55" fmla="*/ 14 h 91"/>
                <a:gd name="T56" fmla="*/ 22 w 79"/>
                <a:gd name="T57" fmla="*/ 18 h 91"/>
                <a:gd name="T58" fmla="*/ 20 w 79"/>
                <a:gd name="T59" fmla="*/ 4 h 91"/>
                <a:gd name="T60" fmla="*/ 47 w 79"/>
                <a:gd name="T61" fmla="*/ 47 h 91"/>
                <a:gd name="T62" fmla="*/ 37 w 79"/>
                <a:gd name="T63" fmla="*/ 49 h 91"/>
                <a:gd name="T64" fmla="*/ 22 w 79"/>
                <a:gd name="T65" fmla="*/ 54 h 91"/>
                <a:gd name="T66" fmla="*/ 17 w 79"/>
                <a:gd name="T67" fmla="*/ 62 h 91"/>
                <a:gd name="T68" fmla="*/ 17 w 79"/>
                <a:gd name="T69" fmla="*/ 67 h 91"/>
                <a:gd name="T70" fmla="*/ 21 w 79"/>
                <a:gd name="T71" fmla="*/ 75 h 91"/>
                <a:gd name="T72" fmla="*/ 31 w 79"/>
                <a:gd name="T73" fmla="*/ 79 h 91"/>
                <a:gd name="T74" fmla="*/ 37 w 79"/>
                <a:gd name="T75" fmla="*/ 78 h 91"/>
                <a:gd name="T76" fmla="*/ 47 w 79"/>
                <a:gd name="T77" fmla="*/ 73 h 91"/>
                <a:gd name="T78" fmla="*/ 55 w 79"/>
                <a:gd name="T79" fmla="*/ 65 h 91"/>
                <a:gd name="T80" fmla="*/ 60 w 79"/>
                <a:gd name="T8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" h="91">
                  <a:moveTo>
                    <a:pt x="20" y="4"/>
                  </a:moveTo>
                  <a:lnTo>
                    <a:pt x="20" y="4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7" y="2"/>
                  </a:lnTo>
                  <a:lnTo>
                    <a:pt x="63" y="3"/>
                  </a:lnTo>
                  <a:lnTo>
                    <a:pt x="68" y="6"/>
                  </a:lnTo>
                  <a:lnTo>
                    <a:pt x="73" y="10"/>
                  </a:lnTo>
                  <a:lnTo>
                    <a:pt x="76" y="15"/>
                  </a:lnTo>
                  <a:lnTo>
                    <a:pt x="79" y="20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7" y="42"/>
                  </a:lnTo>
                  <a:lnTo>
                    <a:pt x="77" y="42"/>
                  </a:lnTo>
                  <a:lnTo>
                    <a:pt x="72" y="66"/>
                  </a:lnTo>
                  <a:lnTo>
                    <a:pt x="68" y="90"/>
                  </a:lnTo>
                  <a:lnTo>
                    <a:pt x="53" y="90"/>
                  </a:lnTo>
                  <a:lnTo>
                    <a:pt x="53" y="90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1" y="82"/>
                  </a:lnTo>
                  <a:lnTo>
                    <a:pt x="44" y="87"/>
                  </a:lnTo>
                  <a:lnTo>
                    <a:pt x="36" y="91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17" y="90"/>
                  </a:lnTo>
                  <a:lnTo>
                    <a:pt x="12" y="89"/>
                  </a:lnTo>
                  <a:lnTo>
                    <a:pt x="8" y="86"/>
                  </a:lnTo>
                  <a:lnTo>
                    <a:pt x="4" y="82"/>
                  </a:lnTo>
                  <a:lnTo>
                    <a:pt x="1" y="78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" y="59"/>
                  </a:lnTo>
                  <a:lnTo>
                    <a:pt x="4" y="53"/>
                  </a:lnTo>
                  <a:lnTo>
                    <a:pt x="8" y="47"/>
                  </a:lnTo>
                  <a:lnTo>
                    <a:pt x="14" y="42"/>
                  </a:lnTo>
                  <a:lnTo>
                    <a:pt x="22" y="39"/>
                  </a:lnTo>
                  <a:lnTo>
                    <a:pt x="31" y="38"/>
                  </a:lnTo>
                  <a:lnTo>
                    <a:pt x="41" y="37"/>
                  </a:lnTo>
                  <a:lnTo>
                    <a:pt x="52" y="35"/>
                  </a:lnTo>
                  <a:lnTo>
                    <a:pt x="52" y="35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4" y="26"/>
                  </a:lnTo>
                  <a:lnTo>
                    <a:pt x="63" y="23"/>
                  </a:lnTo>
                  <a:lnTo>
                    <a:pt x="61" y="19"/>
                  </a:lnTo>
                  <a:lnTo>
                    <a:pt x="59" y="18"/>
                  </a:lnTo>
                  <a:lnTo>
                    <a:pt x="52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7" y="14"/>
                  </a:lnTo>
                  <a:lnTo>
                    <a:pt x="29" y="15"/>
                  </a:lnTo>
                  <a:lnTo>
                    <a:pt x="22" y="18"/>
                  </a:lnTo>
                  <a:lnTo>
                    <a:pt x="17" y="20"/>
                  </a:lnTo>
                  <a:lnTo>
                    <a:pt x="20" y="4"/>
                  </a:lnTo>
                  <a:close/>
                  <a:moveTo>
                    <a:pt x="60" y="47"/>
                  </a:moveTo>
                  <a:lnTo>
                    <a:pt x="47" y="47"/>
                  </a:lnTo>
                  <a:lnTo>
                    <a:pt x="47" y="47"/>
                  </a:lnTo>
                  <a:lnTo>
                    <a:pt x="37" y="49"/>
                  </a:lnTo>
                  <a:lnTo>
                    <a:pt x="28" y="51"/>
                  </a:lnTo>
                  <a:lnTo>
                    <a:pt x="22" y="54"/>
                  </a:lnTo>
                  <a:lnTo>
                    <a:pt x="20" y="58"/>
                  </a:lnTo>
                  <a:lnTo>
                    <a:pt x="17" y="62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7" y="73"/>
                  </a:lnTo>
                  <a:lnTo>
                    <a:pt x="21" y="75"/>
                  </a:lnTo>
                  <a:lnTo>
                    <a:pt x="25" y="78"/>
                  </a:lnTo>
                  <a:lnTo>
                    <a:pt x="31" y="79"/>
                  </a:lnTo>
                  <a:lnTo>
                    <a:pt x="31" y="79"/>
                  </a:lnTo>
                  <a:lnTo>
                    <a:pt x="37" y="78"/>
                  </a:lnTo>
                  <a:lnTo>
                    <a:pt x="43" y="77"/>
                  </a:lnTo>
                  <a:lnTo>
                    <a:pt x="47" y="73"/>
                  </a:lnTo>
                  <a:lnTo>
                    <a:pt x="51" y="69"/>
                  </a:lnTo>
                  <a:lnTo>
                    <a:pt x="55" y="65"/>
                  </a:lnTo>
                  <a:lnTo>
                    <a:pt x="57" y="59"/>
                  </a:lnTo>
                  <a:lnTo>
                    <a:pt x="60" y="47"/>
                  </a:lnTo>
                  <a:lnTo>
                    <a:pt x="6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Freeform 25">
              <a:extLst>
                <a:ext uri="{FF2B5EF4-FFF2-40B4-BE49-F238E27FC236}">
                  <a16:creationId xmlns:a16="http://schemas.microsoft.com/office/drawing/2014/main" id="{DCBA8A34-8C7A-4B27-B3DD-3EBABCE60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29" y="3239"/>
              <a:ext cx="69" cy="90"/>
            </a:xfrm>
            <a:custGeom>
              <a:avLst/>
              <a:gdLst>
                <a:gd name="T0" fmla="*/ 16 w 69"/>
                <a:gd name="T1" fmla="*/ 15 h 90"/>
                <a:gd name="T2" fmla="*/ 16 w 69"/>
                <a:gd name="T3" fmla="*/ 15 h 90"/>
                <a:gd name="T4" fmla="*/ 19 w 69"/>
                <a:gd name="T5" fmla="*/ 2 h 90"/>
                <a:gd name="T6" fmla="*/ 34 w 69"/>
                <a:gd name="T7" fmla="*/ 2 h 90"/>
                <a:gd name="T8" fmla="*/ 31 w 69"/>
                <a:gd name="T9" fmla="*/ 16 h 90"/>
                <a:gd name="T10" fmla="*/ 31 w 69"/>
                <a:gd name="T11" fmla="*/ 16 h 90"/>
                <a:gd name="T12" fmla="*/ 31 w 69"/>
                <a:gd name="T13" fmla="*/ 16 h 90"/>
                <a:gd name="T14" fmla="*/ 37 w 69"/>
                <a:gd name="T15" fmla="*/ 10 h 90"/>
                <a:gd name="T16" fmla="*/ 42 w 69"/>
                <a:gd name="T17" fmla="*/ 4 h 90"/>
                <a:gd name="T18" fmla="*/ 51 w 69"/>
                <a:gd name="T19" fmla="*/ 2 h 90"/>
                <a:gd name="T20" fmla="*/ 61 w 69"/>
                <a:gd name="T21" fmla="*/ 0 h 90"/>
                <a:gd name="T22" fmla="*/ 61 w 69"/>
                <a:gd name="T23" fmla="*/ 0 h 90"/>
                <a:gd name="T24" fmla="*/ 65 w 69"/>
                <a:gd name="T25" fmla="*/ 0 h 90"/>
                <a:gd name="T26" fmla="*/ 69 w 69"/>
                <a:gd name="T27" fmla="*/ 2 h 90"/>
                <a:gd name="T28" fmla="*/ 65 w 69"/>
                <a:gd name="T29" fmla="*/ 16 h 90"/>
                <a:gd name="T30" fmla="*/ 65 w 69"/>
                <a:gd name="T31" fmla="*/ 16 h 90"/>
                <a:gd name="T32" fmla="*/ 58 w 69"/>
                <a:gd name="T33" fmla="*/ 14 h 90"/>
                <a:gd name="T34" fmla="*/ 58 w 69"/>
                <a:gd name="T35" fmla="*/ 14 h 90"/>
                <a:gd name="T36" fmla="*/ 51 w 69"/>
                <a:gd name="T37" fmla="*/ 15 h 90"/>
                <a:gd name="T38" fmla="*/ 45 w 69"/>
                <a:gd name="T39" fmla="*/ 18 h 90"/>
                <a:gd name="T40" fmla="*/ 39 w 69"/>
                <a:gd name="T41" fmla="*/ 22 h 90"/>
                <a:gd name="T42" fmla="*/ 35 w 69"/>
                <a:gd name="T43" fmla="*/ 26 h 90"/>
                <a:gd name="T44" fmla="*/ 32 w 69"/>
                <a:gd name="T45" fmla="*/ 31 h 90"/>
                <a:gd name="T46" fmla="*/ 30 w 69"/>
                <a:gd name="T47" fmla="*/ 37 h 90"/>
                <a:gd name="T48" fmla="*/ 26 w 69"/>
                <a:gd name="T49" fmla="*/ 47 h 90"/>
                <a:gd name="T50" fmla="*/ 16 w 69"/>
                <a:gd name="T51" fmla="*/ 90 h 90"/>
                <a:gd name="T52" fmla="*/ 0 w 69"/>
                <a:gd name="T53" fmla="*/ 90 h 90"/>
                <a:gd name="T54" fmla="*/ 16 w 69"/>
                <a:gd name="T55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90">
                  <a:moveTo>
                    <a:pt x="16" y="15"/>
                  </a:moveTo>
                  <a:lnTo>
                    <a:pt x="16" y="15"/>
                  </a:lnTo>
                  <a:lnTo>
                    <a:pt x="19" y="2"/>
                  </a:lnTo>
                  <a:lnTo>
                    <a:pt x="34" y="2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7" y="10"/>
                  </a:lnTo>
                  <a:lnTo>
                    <a:pt x="42" y="4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2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1" y="15"/>
                  </a:lnTo>
                  <a:lnTo>
                    <a:pt x="45" y="18"/>
                  </a:lnTo>
                  <a:lnTo>
                    <a:pt x="39" y="22"/>
                  </a:lnTo>
                  <a:lnTo>
                    <a:pt x="35" y="26"/>
                  </a:lnTo>
                  <a:lnTo>
                    <a:pt x="32" y="31"/>
                  </a:lnTo>
                  <a:lnTo>
                    <a:pt x="30" y="37"/>
                  </a:lnTo>
                  <a:lnTo>
                    <a:pt x="26" y="47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Freeform 26">
              <a:extLst>
                <a:ext uri="{FF2B5EF4-FFF2-40B4-BE49-F238E27FC236}">
                  <a16:creationId xmlns:a16="http://schemas.microsoft.com/office/drawing/2014/main" id="{087D2C5E-3E36-4E89-9070-683F3E09F4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0" y="3215"/>
              <a:ext cx="63" cy="115"/>
            </a:xfrm>
            <a:custGeom>
              <a:avLst/>
              <a:gdLst>
                <a:gd name="T0" fmla="*/ 3 w 63"/>
                <a:gd name="T1" fmla="*/ 26 h 115"/>
                <a:gd name="T2" fmla="*/ 23 w 63"/>
                <a:gd name="T3" fmla="*/ 26 h 115"/>
                <a:gd name="T4" fmla="*/ 27 w 63"/>
                <a:gd name="T5" fmla="*/ 6 h 115"/>
                <a:gd name="T6" fmla="*/ 45 w 63"/>
                <a:gd name="T7" fmla="*/ 0 h 115"/>
                <a:gd name="T8" fmla="*/ 39 w 63"/>
                <a:gd name="T9" fmla="*/ 26 h 115"/>
                <a:gd name="T10" fmla="*/ 63 w 63"/>
                <a:gd name="T11" fmla="*/ 26 h 115"/>
                <a:gd name="T12" fmla="*/ 61 w 63"/>
                <a:gd name="T13" fmla="*/ 39 h 115"/>
                <a:gd name="T14" fmla="*/ 37 w 63"/>
                <a:gd name="T15" fmla="*/ 39 h 115"/>
                <a:gd name="T16" fmla="*/ 29 w 63"/>
                <a:gd name="T17" fmla="*/ 77 h 115"/>
                <a:gd name="T18" fmla="*/ 29 w 63"/>
                <a:gd name="T19" fmla="*/ 77 h 115"/>
                <a:gd name="T20" fmla="*/ 26 w 63"/>
                <a:gd name="T21" fmla="*/ 94 h 115"/>
                <a:gd name="T22" fmla="*/ 26 w 63"/>
                <a:gd name="T23" fmla="*/ 94 h 115"/>
                <a:gd name="T24" fmla="*/ 26 w 63"/>
                <a:gd name="T25" fmla="*/ 98 h 115"/>
                <a:gd name="T26" fmla="*/ 29 w 63"/>
                <a:gd name="T27" fmla="*/ 101 h 115"/>
                <a:gd name="T28" fmla="*/ 33 w 63"/>
                <a:gd name="T29" fmla="*/ 102 h 115"/>
                <a:gd name="T30" fmla="*/ 38 w 63"/>
                <a:gd name="T31" fmla="*/ 103 h 115"/>
                <a:gd name="T32" fmla="*/ 38 w 63"/>
                <a:gd name="T33" fmla="*/ 103 h 115"/>
                <a:gd name="T34" fmla="*/ 43 w 63"/>
                <a:gd name="T35" fmla="*/ 102 h 115"/>
                <a:gd name="T36" fmla="*/ 49 w 63"/>
                <a:gd name="T37" fmla="*/ 101 h 115"/>
                <a:gd name="T38" fmla="*/ 46 w 63"/>
                <a:gd name="T39" fmla="*/ 114 h 115"/>
                <a:gd name="T40" fmla="*/ 46 w 63"/>
                <a:gd name="T41" fmla="*/ 114 h 115"/>
                <a:gd name="T42" fmla="*/ 39 w 63"/>
                <a:gd name="T43" fmla="*/ 115 h 115"/>
                <a:gd name="T44" fmla="*/ 31 w 63"/>
                <a:gd name="T45" fmla="*/ 115 h 115"/>
                <a:gd name="T46" fmla="*/ 31 w 63"/>
                <a:gd name="T47" fmla="*/ 115 h 115"/>
                <a:gd name="T48" fmla="*/ 26 w 63"/>
                <a:gd name="T49" fmla="*/ 115 h 115"/>
                <a:gd name="T50" fmla="*/ 21 w 63"/>
                <a:gd name="T51" fmla="*/ 114 h 115"/>
                <a:gd name="T52" fmla="*/ 18 w 63"/>
                <a:gd name="T53" fmla="*/ 113 h 115"/>
                <a:gd name="T54" fmla="*/ 14 w 63"/>
                <a:gd name="T55" fmla="*/ 110 h 115"/>
                <a:gd name="T56" fmla="*/ 11 w 63"/>
                <a:gd name="T57" fmla="*/ 103 h 115"/>
                <a:gd name="T58" fmla="*/ 10 w 63"/>
                <a:gd name="T59" fmla="*/ 97 h 115"/>
                <a:gd name="T60" fmla="*/ 10 w 63"/>
                <a:gd name="T61" fmla="*/ 97 h 115"/>
                <a:gd name="T62" fmla="*/ 11 w 63"/>
                <a:gd name="T63" fmla="*/ 86 h 115"/>
                <a:gd name="T64" fmla="*/ 12 w 63"/>
                <a:gd name="T65" fmla="*/ 77 h 115"/>
                <a:gd name="T66" fmla="*/ 21 w 63"/>
                <a:gd name="T67" fmla="*/ 39 h 115"/>
                <a:gd name="T68" fmla="*/ 0 w 63"/>
                <a:gd name="T69" fmla="*/ 39 h 115"/>
                <a:gd name="T70" fmla="*/ 3 w 63"/>
                <a:gd name="T71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3" h="115">
                  <a:moveTo>
                    <a:pt x="3" y="26"/>
                  </a:moveTo>
                  <a:lnTo>
                    <a:pt x="23" y="26"/>
                  </a:lnTo>
                  <a:lnTo>
                    <a:pt x="27" y="6"/>
                  </a:lnTo>
                  <a:lnTo>
                    <a:pt x="45" y="0"/>
                  </a:lnTo>
                  <a:lnTo>
                    <a:pt x="39" y="26"/>
                  </a:lnTo>
                  <a:lnTo>
                    <a:pt x="63" y="26"/>
                  </a:lnTo>
                  <a:lnTo>
                    <a:pt x="61" y="39"/>
                  </a:lnTo>
                  <a:lnTo>
                    <a:pt x="37" y="39"/>
                  </a:lnTo>
                  <a:lnTo>
                    <a:pt x="29" y="77"/>
                  </a:lnTo>
                  <a:lnTo>
                    <a:pt x="29" y="77"/>
                  </a:lnTo>
                  <a:lnTo>
                    <a:pt x="26" y="94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29" y="101"/>
                  </a:lnTo>
                  <a:lnTo>
                    <a:pt x="33" y="102"/>
                  </a:lnTo>
                  <a:lnTo>
                    <a:pt x="38" y="103"/>
                  </a:lnTo>
                  <a:lnTo>
                    <a:pt x="38" y="103"/>
                  </a:lnTo>
                  <a:lnTo>
                    <a:pt x="43" y="102"/>
                  </a:lnTo>
                  <a:lnTo>
                    <a:pt x="49" y="101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39" y="115"/>
                  </a:lnTo>
                  <a:lnTo>
                    <a:pt x="31" y="115"/>
                  </a:lnTo>
                  <a:lnTo>
                    <a:pt x="31" y="115"/>
                  </a:lnTo>
                  <a:lnTo>
                    <a:pt x="26" y="115"/>
                  </a:lnTo>
                  <a:lnTo>
                    <a:pt x="21" y="114"/>
                  </a:lnTo>
                  <a:lnTo>
                    <a:pt x="18" y="113"/>
                  </a:lnTo>
                  <a:lnTo>
                    <a:pt x="14" y="110"/>
                  </a:lnTo>
                  <a:lnTo>
                    <a:pt x="11" y="103"/>
                  </a:lnTo>
                  <a:lnTo>
                    <a:pt x="10" y="97"/>
                  </a:lnTo>
                  <a:lnTo>
                    <a:pt x="10" y="97"/>
                  </a:lnTo>
                  <a:lnTo>
                    <a:pt x="11" y="86"/>
                  </a:lnTo>
                  <a:lnTo>
                    <a:pt x="12" y="77"/>
                  </a:lnTo>
                  <a:lnTo>
                    <a:pt x="21" y="39"/>
                  </a:lnTo>
                  <a:lnTo>
                    <a:pt x="0" y="39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Freeform 27">
              <a:extLst>
                <a:ext uri="{FF2B5EF4-FFF2-40B4-BE49-F238E27FC236}">
                  <a16:creationId xmlns:a16="http://schemas.microsoft.com/office/drawing/2014/main" id="{E894D561-339E-4910-AA22-3ECC92A18A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13" y="3239"/>
              <a:ext cx="90" cy="91"/>
            </a:xfrm>
            <a:custGeom>
              <a:avLst/>
              <a:gdLst>
                <a:gd name="T0" fmla="*/ 51 w 90"/>
                <a:gd name="T1" fmla="*/ 0 h 91"/>
                <a:gd name="T2" fmla="*/ 67 w 90"/>
                <a:gd name="T3" fmla="*/ 3 h 91"/>
                <a:gd name="T4" fmla="*/ 79 w 90"/>
                <a:gd name="T5" fmla="*/ 10 h 91"/>
                <a:gd name="T6" fmla="*/ 87 w 90"/>
                <a:gd name="T7" fmla="*/ 22 h 91"/>
                <a:gd name="T8" fmla="*/ 90 w 90"/>
                <a:gd name="T9" fmla="*/ 38 h 91"/>
                <a:gd name="T10" fmla="*/ 89 w 90"/>
                <a:gd name="T11" fmla="*/ 50 h 91"/>
                <a:gd name="T12" fmla="*/ 82 w 90"/>
                <a:gd name="T13" fmla="*/ 69 h 91"/>
                <a:gd name="T14" fmla="*/ 70 w 90"/>
                <a:gd name="T15" fmla="*/ 83 h 91"/>
                <a:gd name="T16" fmla="*/ 52 w 90"/>
                <a:gd name="T17" fmla="*/ 91 h 91"/>
                <a:gd name="T18" fmla="*/ 40 w 90"/>
                <a:gd name="T19" fmla="*/ 91 h 91"/>
                <a:gd name="T20" fmla="*/ 24 w 90"/>
                <a:gd name="T21" fmla="*/ 90 h 91"/>
                <a:gd name="T22" fmla="*/ 12 w 90"/>
                <a:gd name="T23" fmla="*/ 82 h 91"/>
                <a:gd name="T24" fmla="*/ 4 w 90"/>
                <a:gd name="T25" fmla="*/ 70 h 91"/>
                <a:gd name="T26" fmla="*/ 0 w 90"/>
                <a:gd name="T27" fmla="*/ 53 h 91"/>
                <a:gd name="T28" fmla="*/ 1 w 90"/>
                <a:gd name="T29" fmla="*/ 42 h 91"/>
                <a:gd name="T30" fmla="*/ 8 w 90"/>
                <a:gd name="T31" fmla="*/ 23 h 91"/>
                <a:gd name="T32" fmla="*/ 20 w 90"/>
                <a:gd name="T33" fmla="*/ 10 h 91"/>
                <a:gd name="T34" fmla="*/ 39 w 90"/>
                <a:gd name="T35" fmla="*/ 2 h 91"/>
                <a:gd name="T36" fmla="*/ 51 w 90"/>
                <a:gd name="T37" fmla="*/ 0 h 91"/>
                <a:gd name="T38" fmla="*/ 40 w 90"/>
                <a:gd name="T39" fmla="*/ 79 h 91"/>
                <a:gd name="T40" fmla="*/ 54 w 90"/>
                <a:gd name="T41" fmla="*/ 75 h 91"/>
                <a:gd name="T42" fmla="*/ 63 w 90"/>
                <a:gd name="T43" fmla="*/ 66 h 91"/>
                <a:gd name="T44" fmla="*/ 70 w 90"/>
                <a:gd name="T45" fmla="*/ 53 h 91"/>
                <a:gd name="T46" fmla="*/ 73 w 90"/>
                <a:gd name="T47" fmla="*/ 38 h 91"/>
                <a:gd name="T48" fmla="*/ 71 w 90"/>
                <a:gd name="T49" fmla="*/ 29 h 91"/>
                <a:gd name="T50" fmla="*/ 67 w 90"/>
                <a:gd name="T51" fmla="*/ 20 h 91"/>
                <a:gd name="T52" fmla="*/ 60 w 90"/>
                <a:gd name="T53" fmla="*/ 15 h 91"/>
                <a:gd name="T54" fmla="*/ 50 w 90"/>
                <a:gd name="T55" fmla="*/ 14 h 91"/>
                <a:gd name="T56" fmla="*/ 43 w 90"/>
                <a:gd name="T57" fmla="*/ 14 h 91"/>
                <a:gd name="T58" fmla="*/ 31 w 90"/>
                <a:gd name="T59" fmla="*/ 22 h 91"/>
                <a:gd name="T60" fmla="*/ 23 w 90"/>
                <a:gd name="T61" fmla="*/ 34 h 91"/>
                <a:gd name="T62" fmla="*/ 19 w 90"/>
                <a:gd name="T63" fmla="*/ 47 h 91"/>
                <a:gd name="T64" fmla="*/ 18 w 90"/>
                <a:gd name="T65" fmla="*/ 54 h 91"/>
                <a:gd name="T66" fmla="*/ 22 w 90"/>
                <a:gd name="T67" fmla="*/ 69 h 91"/>
                <a:gd name="T68" fmla="*/ 27 w 90"/>
                <a:gd name="T69" fmla="*/ 75 h 91"/>
                <a:gd name="T70" fmla="*/ 35 w 90"/>
                <a:gd name="T71" fmla="*/ 78 h 91"/>
                <a:gd name="T72" fmla="*/ 40 w 90"/>
                <a:gd name="T73" fmla="*/ 7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91">
                  <a:moveTo>
                    <a:pt x="51" y="0"/>
                  </a:moveTo>
                  <a:lnTo>
                    <a:pt x="51" y="0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3" y="16"/>
                  </a:lnTo>
                  <a:lnTo>
                    <a:pt x="87" y="22"/>
                  </a:lnTo>
                  <a:lnTo>
                    <a:pt x="89" y="30"/>
                  </a:lnTo>
                  <a:lnTo>
                    <a:pt x="90" y="38"/>
                  </a:lnTo>
                  <a:lnTo>
                    <a:pt x="90" y="38"/>
                  </a:lnTo>
                  <a:lnTo>
                    <a:pt x="89" y="50"/>
                  </a:lnTo>
                  <a:lnTo>
                    <a:pt x="86" y="59"/>
                  </a:lnTo>
                  <a:lnTo>
                    <a:pt x="82" y="69"/>
                  </a:lnTo>
                  <a:lnTo>
                    <a:pt x="77" y="77"/>
                  </a:lnTo>
                  <a:lnTo>
                    <a:pt x="70" y="83"/>
                  </a:lnTo>
                  <a:lnTo>
                    <a:pt x="62" y="87"/>
                  </a:lnTo>
                  <a:lnTo>
                    <a:pt x="52" y="91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32" y="91"/>
                  </a:lnTo>
                  <a:lnTo>
                    <a:pt x="24" y="90"/>
                  </a:lnTo>
                  <a:lnTo>
                    <a:pt x="18" y="86"/>
                  </a:lnTo>
                  <a:lnTo>
                    <a:pt x="12" y="82"/>
                  </a:lnTo>
                  <a:lnTo>
                    <a:pt x="7" y="77"/>
                  </a:lnTo>
                  <a:lnTo>
                    <a:pt x="4" y="70"/>
                  </a:lnTo>
                  <a:lnTo>
                    <a:pt x="1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9" y="2"/>
                  </a:lnTo>
                  <a:lnTo>
                    <a:pt x="51" y="0"/>
                  </a:lnTo>
                  <a:lnTo>
                    <a:pt x="51" y="0"/>
                  </a:lnTo>
                  <a:close/>
                  <a:moveTo>
                    <a:pt x="40" y="79"/>
                  </a:moveTo>
                  <a:lnTo>
                    <a:pt x="40" y="79"/>
                  </a:lnTo>
                  <a:lnTo>
                    <a:pt x="47" y="78"/>
                  </a:lnTo>
                  <a:lnTo>
                    <a:pt x="54" y="75"/>
                  </a:lnTo>
                  <a:lnTo>
                    <a:pt x="59" y="71"/>
                  </a:lnTo>
                  <a:lnTo>
                    <a:pt x="63" y="66"/>
                  </a:lnTo>
                  <a:lnTo>
                    <a:pt x="67" y="61"/>
                  </a:lnTo>
                  <a:lnTo>
                    <a:pt x="70" y="53"/>
                  </a:lnTo>
                  <a:lnTo>
                    <a:pt x="73" y="4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71" y="29"/>
                  </a:lnTo>
                  <a:lnTo>
                    <a:pt x="70" y="24"/>
                  </a:lnTo>
                  <a:lnTo>
                    <a:pt x="67" y="20"/>
                  </a:lnTo>
                  <a:lnTo>
                    <a:pt x="63" y="18"/>
                  </a:lnTo>
                  <a:lnTo>
                    <a:pt x="60" y="15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1" y="22"/>
                  </a:lnTo>
                  <a:lnTo>
                    <a:pt x="26" y="27"/>
                  </a:lnTo>
                  <a:lnTo>
                    <a:pt x="23" y="34"/>
                  </a:lnTo>
                  <a:lnTo>
                    <a:pt x="20" y="41"/>
                  </a:lnTo>
                  <a:lnTo>
                    <a:pt x="19" y="47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9" y="63"/>
                  </a:lnTo>
                  <a:lnTo>
                    <a:pt x="22" y="69"/>
                  </a:lnTo>
                  <a:lnTo>
                    <a:pt x="23" y="71"/>
                  </a:lnTo>
                  <a:lnTo>
                    <a:pt x="27" y="75"/>
                  </a:lnTo>
                  <a:lnTo>
                    <a:pt x="31" y="77"/>
                  </a:lnTo>
                  <a:lnTo>
                    <a:pt x="35" y="78"/>
                  </a:lnTo>
                  <a:lnTo>
                    <a:pt x="40" y="79"/>
                  </a:lnTo>
                  <a:lnTo>
                    <a:pt x="40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36C41D17-5F88-45AC-A3F8-725275833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22" y="3198"/>
              <a:ext cx="72" cy="131"/>
            </a:xfrm>
            <a:custGeom>
              <a:avLst/>
              <a:gdLst>
                <a:gd name="T0" fmla="*/ 20 w 72"/>
                <a:gd name="T1" fmla="*/ 56 h 131"/>
                <a:gd name="T2" fmla="*/ 0 w 72"/>
                <a:gd name="T3" fmla="*/ 56 h 131"/>
                <a:gd name="T4" fmla="*/ 1 w 72"/>
                <a:gd name="T5" fmla="*/ 43 h 131"/>
                <a:gd name="T6" fmla="*/ 23 w 72"/>
                <a:gd name="T7" fmla="*/ 43 h 131"/>
                <a:gd name="T8" fmla="*/ 25 w 72"/>
                <a:gd name="T9" fmla="*/ 35 h 131"/>
                <a:gd name="T10" fmla="*/ 25 w 72"/>
                <a:gd name="T11" fmla="*/ 35 h 131"/>
                <a:gd name="T12" fmla="*/ 28 w 72"/>
                <a:gd name="T13" fmla="*/ 23 h 131"/>
                <a:gd name="T14" fmla="*/ 31 w 72"/>
                <a:gd name="T15" fmla="*/ 17 h 131"/>
                <a:gd name="T16" fmla="*/ 35 w 72"/>
                <a:gd name="T17" fmla="*/ 12 h 131"/>
                <a:gd name="T18" fmla="*/ 39 w 72"/>
                <a:gd name="T19" fmla="*/ 7 h 131"/>
                <a:gd name="T20" fmla="*/ 44 w 72"/>
                <a:gd name="T21" fmla="*/ 4 h 131"/>
                <a:gd name="T22" fmla="*/ 51 w 72"/>
                <a:gd name="T23" fmla="*/ 1 h 131"/>
                <a:gd name="T24" fmla="*/ 60 w 72"/>
                <a:gd name="T25" fmla="*/ 0 h 131"/>
                <a:gd name="T26" fmla="*/ 60 w 72"/>
                <a:gd name="T27" fmla="*/ 0 h 131"/>
                <a:gd name="T28" fmla="*/ 67 w 72"/>
                <a:gd name="T29" fmla="*/ 0 h 131"/>
                <a:gd name="T30" fmla="*/ 72 w 72"/>
                <a:gd name="T31" fmla="*/ 1 h 131"/>
                <a:gd name="T32" fmla="*/ 70 w 72"/>
                <a:gd name="T33" fmla="*/ 15 h 131"/>
                <a:gd name="T34" fmla="*/ 70 w 72"/>
                <a:gd name="T35" fmla="*/ 15 h 131"/>
                <a:gd name="T36" fmla="*/ 61 w 72"/>
                <a:gd name="T37" fmla="*/ 13 h 131"/>
                <a:gd name="T38" fmla="*/ 61 w 72"/>
                <a:gd name="T39" fmla="*/ 13 h 131"/>
                <a:gd name="T40" fmla="*/ 56 w 72"/>
                <a:gd name="T41" fmla="*/ 13 h 131"/>
                <a:gd name="T42" fmla="*/ 52 w 72"/>
                <a:gd name="T43" fmla="*/ 15 h 131"/>
                <a:gd name="T44" fmla="*/ 49 w 72"/>
                <a:gd name="T45" fmla="*/ 17 h 131"/>
                <a:gd name="T46" fmla="*/ 47 w 72"/>
                <a:gd name="T47" fmla="*/ 20 h 131"/>
                <a:gd name="T48" fmla="*/ 43 w 72"/>
                <a:gd name="T49" fmla="*/ 27 h 131"/>
                <a:gd name="T50" fmla="*/ 41 w 72"/>
                <a:gd name="T51" fmla="*/ 35 h 131"/>
                <a:gd name="T52" fmla="*/ 40 w 72"/>
                <a:gd name="T53" fmla="*/ 43 h 131"/>
                <a:gd name="T54" fmla="*/ 63 w 72"/>
                <a:gd name="T55" fmla="*/ 43 h 131"/>
                <a:gd name="T56" fmla="*/ 60 w 72"/>
                <a:gd name="T57" fmla="*/ 56 h 131"/>
                <a:gd name="T58" fmla="*/ 36 w 72"/>
                <a:gd name="T59" fmla="*/ 56 h 131"/>
                <a:gd name="T60" fmla="*/ 20 w 72"/>
                <a:gd name="T61" fmla="*/ 131 h 131"/>
                <a:gd name="T62" fmla="*/ 4 w 72"/>
                <a:gd name="T63" fmla="*/ 131 h 131"/>
                <a:gd name="T64" fmla="*/ 20 w 72"/>
                <a:gd name="T65" fmla="*/ 5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31">
                  <a:moveTo>
                    <a:pt x="20" y="56"/>
                  </a:moveTo>
                  <a:lnTo>
                    <a:pt x="0" y="56"/>
                  </a:lnTo>
                  <a:lnTo>
                    <a:pt x="1" y="43"/>
                  </a:lnTo>
                  <a:lnTo>
                    <a:pt x="23" y="43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8" y="23"/>
                  </a:lnTo>
                  <a:lnTo>
                    <a:pt x="31" y="17"/>
                  </a:lnTo>
                  <a:lnTo>
                    <a:pt x="35" y="12"/>
                  </a:lnTo>
                  <a:lnTo>
                    <a:pt x="39" y="7"/>
                  </a:lnTo>
                  <a:lnTo>
                    <a:pt x="44" y="4"/>
                  </a:lnTo>
                  <a:lnTo>
                    <a:pt x="51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7" y="0"/>
                  </a:lnTo>
                  <a:lnTo>
                    <a:pt x="72" y="1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6" y="13"/>
                  </a:lnTo>
                  <a:lnTo>
                    <a:pt x="52" y="15"/>
                  </a:lnTo>
                  <a:lnTo>
                    <a:pt x="49" y="17"/>
                  </a:lnTo>
                  <a:lnTo>
                    <a:pt x="47" y="20"/>
                  </a:lnTo>
                  <a:lnTo>
                    <a:pt x="43" y="27"/>
                  </a:lnTo>
                  <a:lnTo>
                    <a:pt x="41" y="35"/>
                  </a:lnTo>
                  <a:lnTo>
                    <a:pt x="40" y="43"/>
                  </a:lnTo>
                  <a:lnTo>
                    <a:pt x="63" y="43"/>
                  </a:lnTo>
                  <a:lnTo>
                    <a:pt x="60" y="56"/>
                  </a:lnTo>
                  <a:lnTo>
                    <a:pt x="36" y="56"/>
                  </a:lnTo>
                  <a:lnTo>
                    <a:pt x="20" y="131"/>
                  </a:lnTo>
                  <a:lnTo>
                    <a:pt x="4" y="131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29">
              <a:extLst>
                <a:ext uri="{FF2B5EF4-FFF2-40B4-BE49-F238E27FC236}">
                  <a16:creationId xmlns:a16="http://schemas.microsoft.com/office/drawing/2014/main" id="{63A4DF21-3191-41C1-B2DD-B72B830955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34" y="3239"/>
              <a:ext cx="89" cy="91"/>
            </a:xfrm>
            <a:custGeom>
              <a:avLst/>
              <a:gdLst>
                <a:gd name="T0" fmla="*/ 50 w 89"/>
                <a:gd name="T1" fmla="*/ 0 h 91"/>
                <a:gd name="T2" fmla="*/ 66 w 89"/>
                <a:gd name="T3" fmla="*/ 3 h 91"/>
                <a:gd name="T4" fmla="*/ 78 w 89"/>
                <a:gd name="T5" fmla="*/ 10 h 91"/>
                <a:gd name="T6" fmla="*/ 86 w 89"/>
                <a:gd name="T7" fmla="*/ 22 h 91"/>
                <a:gd name="T8" fmla="*/ 89 w 89"/>
                <a:gd name="T9" fmla="*/ 38 h 91"/>
                <a:gd name="T10" fmla="*/ 88 w 89"/>
                <a:gd name="T11" fmla="*/ 50 h 91"/>
                <a:gd name="T12" fmla="*/ 82 w 89"/>
                <a:gd name="T13" fmla="*/ 69 h 91"/>
                <a:gd name="T14" fmla="*/ 69 w 89"/>
                <a:gd name="T15" fmla="*/ 83 h 91"/>
                <a:gd name="T16" fmla="*/ 51 w 89"/>
                <a:gd name="T17" fmla="*/ 91 h 91"/>
                <a:gd name="T18" fmla="*/ 39 w 89"/>
                <a:gd name="T19" fmla="*/ 91 h 91"/>
                <a:gd name="T20" fmla="*/ 23 w 89"/>
                <a:gd name="T21" fmla="*/ 90 h 91"/>
                <a:gd name="T22" fmla="*/ 11 w 89"/>
                <a:gd name="T23" fmla="*/ 82 h 91"/>
                <a:gd name="T24" fmla="*/ 3 w 89"/>
                <a:gd name="T25" fmla="*/ 70 h 91"/>
                <a:gd name="T26" fmla="*/ 0 w 89"/>
                <a:gd name="T27" fmla="*/ 53 h 91"/>
                <a:gd name="T28" fmla="*/ 0 w 89"/>
                <a:gd name="T29" fmla="*/ 42 h 91"/>
                <a:gd name="T30" fmla="*/ 7 w 89"/>
                <a:gd name="T31" fmla="*/ 23 h 91"/>
                <a:gd name="T32" fmla="*/ 21 w 89"/>
                <a:gd name="T33" fmla="*/ 10 h 91"/>
                <a:gd name="T34" fmla="*/ 38 w 89"/>
                <a:gd name="T35" fmla="*/ 2 h 91"/>
                <a:gd name="T36" fmla="*/ 50 w 89"/>
                <a:gd name="T37" fmla="*/ 0 h 91"/>
                <a:gd name="T38" fmla="*/ 39 w 89"/>
                <a:gd name="T39" fmla="*/ 79 h 91"/>
                <a:gd name="T40" fmla="*/ 53 w 89"/>
                <a:gd name="T41" fmla="*/ 75 h 91"/>
                <a:gd name="T42" fmla="*/ 62 w 89"/>
                <a:gd name="T43" fmla="*/ 66 h 91"/>
                <a:gd name="T44" fmla="*/ 69 w 89"/>
                <a:gd name="T45" fmla="*/ 53 h 91"/>
                <a:gd name="T46" fmla="*/ 72 w 89"/>
                <a:gd name="T47" fmla="*/ 38 h 91"/>
                <a:gd name="T48" fmla="*/ 70 w 89"/>
                <a:gd name="T49" fmla="*/ 29 h 91"/>
                <a:gd name="T50" fmla="*/ 66 w 89"/>
                <a:gd name="T51" fmla="*/ 20 h 91"/>
                <a:gd name="T52" fmla="*/ 60 w 89"/>
                <a:gd name="T53" fmla="*/ 15 h 91"/>
                <a:gd name="T54" fmla="*/ 49 w 89"/>
                <a:gd name="T55" fmla="*/ 14 h 91"/>
                <a:gd name="T56" fmla="*/ 42 w 89"/>
                <a:gd name="T57" fmla="*/ 14 h 91"/>
                <a:gd name="T58" fmla="*/ 30 w 89"/>
                <a:gd name="T59" fmla="*/ 22 h 91"/>
                <a:gd name="T60" fmla="*/ 22 w 89"/>
                <a:gd name="T61" fmla="*/ 34 h 91"/>
                <a:gd name="T62" fmla="*/ 18 w 89"/>
                <a:gd name="T63" fmla="*/ 47 h 91"/>
                <a:gd name="T64" fmla="*/ 17 w 89"/>
                <a:gd name="T65" fmla="*/ 54 h 91"/>
                <a:gd name="T66" fmla="*/ 21 w 89"/>
                <a:gd name="T67" fmla="*/ 69 h 91"/>
                <a:gd name="T68" fmla="*/ 26 w 89"/>
                <a:gd name="T69" fmla="*/ 75 h 91"/>
                <a:gd name="T70" fmla="*/ 34 w 89"/>
                <a:gd name="T71" fmla="*/ 78 h 91"/>
                <a:gd name="T72" fmla="*/ 39 w 89"/>
                <a:gd name="T73" fmla="*/ 7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91">
                  <a:moveTo>
                    <a:pt x="50" y="0"/>
                  </a:moveTo>
                  <a:lnTo>
                    <a:pt x="50" y="0"/>
                  </a:lnTo>
                  <a:lnTo>
                    <a:pt x="58" y="0"/>
                  </a:lnTo>
                  <a:lnTo>
                    <a:pt x="66" y="3"/>
                  </a:lnTo>
                  <a:lnTo>
                    <a:pt x="73" y="6"/>
                  </a:lnTo>
                  <a:lnTo>
                    <a:pt x="78" y="10"/>
                  </a:lnTo>
                  <a:lnTo>
                    <a:pt x="82" y="16"/>
                  </a:lnTo>
                  <a:lnTo>
                    <a:pt x="86" y="22"/>
                  </a:lnTo>
                  <a:lnTo>
                    <a:pt x="88" y="30"/>
                  </a:lnTo>
                  <a:lnTo>
                    <a:pt x="89" y="38"/>
                  </a:lnTo>
                  <a:lnTo>
                    <a:pt x="89" y="38"/>
                  </a:lnTo>
                  <a:lnTo>
                    <a:pt x="88" y="50"/>
                  </a:lnTo>
                  <a:lnTo>
                    <a:pt x="86" y="59"/>
                  </a:lnTo>
                  <a:lnTo>
                    <a:pt x="82" y="69"/>
                  </a:lnTo>
                  <a:lnTo>
                    <a:pt x="76" y="77"/>
                  </a:lnTo>
                  <a:lnTo>
                    <a:pt x="69" y="83"/>
                  </a:lnTo>
                  <a:lnTo>
                    <a:pt x="61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1" y="91"/>
                  </a:lnTo>
                  <a:lnTo>
                    <a:pt x="23" y="90"/>
                  </a:lnTo>
                  <a:lnTo>
                    <a:pt x="17" y="86"/>
                  </a:lnTo>
                  <a:lnTo>
                    <a:pt x="11" y="82"/>
                  </a:lnTo>
                  <a:lnTo>
                    <a:pt x="6" y="77"/>
                  </a:lnTo>
                  <a:lnTo>
                    <a:pt x="3" y="70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2"/>
                  </a:lnTo>
                  <a:lnTo>
                    <a:pt x="3" y="33"/>
                  </a:lnTo>
                  <a:lnTo>
                    <a:pt x="7" y="23"/>
                  </a:lnTo>
                  <a:lnTo>
                    <a:pt x="13" y="15"/>
                  </a:lnTo>
                  <a:lnTo>
                    <a:pt x="21" y="10"/>
                  </a:lnTo>
                  <a:lnTo>
                    <a:pt x="29" y="4"/>
                  </a:lnTo>
                  <a:lnTo>
                    <a:pt x="38" y="2"/>
                  </a:lnTo>
                  <a:lnTo>
                    <a:pt x="50" y="0"/>
                  </a:lnTo>
                  <a:lnTo>
                    <a:pt x="50" y="0"/>
                  </a:lnTo>
                  <a:close/>
                  <a:moveTo>
                    <a:pt x="39" y="79"/>
                  </a:moveTo>
                  <a:lnTo>
                    <a:pt x="39" y="79"/>
                  </a:lnTo>
                  <a:lnTo>
                    <a:pt x="46" y="78"/>
                  </a:lnTo>
                  <a:lnTo>
                    <a:pt x="53" y="75"/>
                  </a:lnTo>
                  <a:lnTo>
                    <a:pt x="58" y="71"/>
                  </a:lnTo>
                  <a:lnTo>
                    <a:pt x="62" y="66"/>
                  </a:lnTo>
                  <a:lnTo>
                    <a:pt x="66" y="61"/>
                  </a:lnTo>
                  <a:lnTo>
                    <a:pt x="69" y="53"/>
                  </a:lnTo>
                  <a:lnTo>
                    <a:pt x="72" y="46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0" y="29"/>
                  </a:lnTo>
                  <a:lnTo>
                    <a:pt x="69" y="24"/>
                  </a:lnTo>
                  <a:lnTo>
                    <a:pt x="66" y="20"/>
                  </a:lnTo>
                  <a:lnTo>
                    <a:pt x="64" y="18"/>
                  </a:lnTo>
                  <a:lnTo>
                    <a:pt x="60" y="15"/>
                  </a:lnTo>
                  <a:lnTo>
                    <a:pt x="54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2" y="14"/>
                  </a:lnTo>
                  <a:lnTo>
                    <a:pt x="35" y="16"/>
                  </a:lnTo>
                  <a:lnTo>
                    <a:pt x="30" y="22"/>
                  </a:lnTo>
                  <a:lnTo>
                    <a:pt x="25" y="27"/>
                  </a:lnTo>
                  <a:lnTo>
                    <a:pt x="22" y="34"/>
                  </a:lnTo>
                  <a:lnTo>
                    <a:pt x="19" y="41"/>
                  </a:lnTo>
                  <a:lnTo>
                    <a:pt x="18" y="47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8" y="63"/>
                  </a:lnTo>
                  <a:lnTo>
                    <a:pt x="21" y="69"/>
                  </a:lnTo>
                  <a:lnTo>
                    <a:pt x="23" y="71"/>
                  </a:lnTo>
                  <a:lnTo>
                    <a:pt x="26" y="75"/>
                  </a:lnTo>
                  <a:lnTo>
                    <a:pt x="30" y="77"/>
                  </a:lnTo>
                  <a:lnTo>
                    <a:pt x="34" y="78"/>
                  </a:lnTo>
                  <a:lnTo>
                    <a:pt x="39" y="79"/>
                  </a:lnTo>
                  <a:lnTo>
                    <a:pt x="39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30">
              <a:extLst>
                <a:ext uri="{FF2B5EF4-FFF2-40B4-BE49-F238E27FC236}">
                  <a16:creationId xmlns:a16="http://schemas.microsoft.com/office/drawing/2014/main" id="{A5F14817-4EE7-4543-81DD-CCA64E877C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42" y="3241"/>
              <a:ext cx="90" cy="89"/>
            </a:xfrm>
            <a:custGeom>
              <a:avLst/>
              <a:gdLst>
                <a:gd name="T0" fmla="*/ 75 w 90"/>
                <a:gd name="T1" fmla="*/ 75 h 89"/>
                <a:gd name="T2" fmla="*/ 75 w 90"/>
                <a:gd name="T3" fmla="*/ 75 h 89"/>
                <a:gd name="T4" fmla="*/ 72 w 90"/>
                <a:gd name="T5" fmla="*/ 88 h 89"/>
                <a:gd name="T6" fmla="*/ 56 w 90"/>
                <a:gd name="T7" fmla="*/ 88 h 89"/>
                <a:gd name="T8" fmla="*/ 60 w 90"/>
                <a:gd name="T9" fmla="*/ 73 h 89"/>
                <a:gd name="T10" fmla="*/ 59 w 90"/>
                <a:gd name="T11" fmla="*/ 73 h 89"/>
                <a:gd name="T12" fmla="*/ 59 w 90"/>
                <a:gd name="T13" fmla="*/ 73 h 89"/>
                <a:gd name="T14" fmla="*/ 55 w 90"/>
                <a:gd name="T15" fmla="*/ 80 h 89"/>
                <a:gd name="T16" fmla="*/ 48 w 90"/>
                <a:gd name="T17" fmla="*/ 85 h 89"/>
                <a:gd name="T18" fmla="*/ 40 w 90"/>
                <a:gd name="T19" fmla="*/ 88 h 89"/>
                <a:gd name="T20" fmla="*/ 29 w 90"/>
                <a:gd name="T21" fmla="*/ 89 h 89"/>
                <a:gd name="T22" fmla="*/ 29 w 90"/>
                <a:gd name="T23" fmla="*/ 89 h 89"/>
                <a:gd name="T24" fmla="*/ 23 w 90"/>
                <a:gd name="T25" fmla="*/ 89 h 89"/>
                <a:gd name="T26" fmla="*/ 17 w 90"/>
                <a:gd name="T27" fmla="*/ 88 h 89"/>
                <a:gd name="T28" fmla="*/ 12 w 90"/>
                <a:gd name="T29" fmla="*/ 87 h 89"/>
                <a:gd name="T30" fmla="*/ 8 w 90"/>
                <a:gd name="T31" fmla="*/ 83 h 89"/>
                <a:gd name="T32" fmla="*/ 5 w 90"/>
                <a:gd name="T33" fmla="*/ 79 h 89"/>
                <a:gd name="T34" fmla="*/ 2 w 90"/>
                <a:gd name="T35" fmla="*/ 75 h 89"/>
                <a:gd name="T36" fmla="*/ 1 w 90"/>
                <a:gd name="T37" fmla="*/ 69 h 89"/>
                <a:gd name="T38" fmla="*/ 0 w 90"/>
                <a:gd name="T39" fmla="*/ 63 h 89"/>
                <a:gd name="T40" fmla="*/ 0 w 90"/>
                <a:gd name="T41" fmla="*/ 63 h 89"/>
                <a:gd name="T42" fmla="*/ 1 w 90"/>
                <a:gd name="T43" fmla="*/ 55 h 89"/>
                <a:gd name="T44" fmla="*/ 2 w 90"/>
                <a:gd name="T45" fmla="*/ 47 h 89"/>
                <a:gd name="T46" fmla="*/ 12 w 90"/>
                <a:gd name="T47" fmla="*/ 0 h 89"/>
                <a:gd name="T48" fmla="*/ 28 w 90"/>
                <a:gd name="T49" fmla="*/ 0 h 89"/>
                <a:gd name="T50" fmla="*/ 17 w 90"/>
                <a:gd name="T51" fmla="*/ 53 h 89"/>
                <a:gd name="T52" fmla="*/ 17 w 90"/>
                <a:gd name="T53" fmla="*/ 53 h 89"/>
                <a:gd name="T54" fmla="*/ 16 w 90"/>
                <a:gd name="T55" fmla="*/ 61 h 89"/>
                <a:gd name="T56" fmla="*/ 16 w 90"/>
                <a:gd name="T57" fmla="*/ 61 h 89"/>
                <a:gd name="T58" fmla="*/ 17 w 90"/>
                <a:gd name="T59" fmla="*/ 67 h 89"/>
                <a:gd name="T60" fmla="*/ 20 w 90"/>
                <a:gd name="T61" fmla="*/ 72 h 89"/>
                <a:gd name="T62" fmla="*/ 25 w 90"/>
                <a:gd name="T63" fmla="*/ 76 h 89"/>
                <a:gd name="T64" fmla="*/ 32 w 90"/>
                <a:gd name="T65" fmla="*/ 77 h 89"/>
                <a:gd name="T66" fmla="*/ 32 w 90"/>
                <a:gd name="T67" fmla="*/ 77 h 89"/>
                <a:gd name="T68" fmla="*/ 39 w 90"/>
                <a:gd name="T69" fmla="*/ 76 h 89"/>
                <a:gd name="T70" fmla="*/ 45 w 90"/>
                <a:gd name="T71" fmla="*/ 73 h 89"/>
                <a:gd name="T72" fmla="*/ 51 w 90"/>
                <a:gd name="T73" fmla="*/ 69 h 89"/>
                <a:gd name="T74" fmla="*/ 55 w 90"/>
                <a:gd name="T75" fmla="*/ 65 h 89"/>
                <a:gd name="T76" fmla="*/ 59 w 90"/>
                <a:gd name="T77" fmla="*/ 60 h 89"/>
                <a:gd name="T78" fmla="*/ 62 w 90"/>
                <a:gd name="T79" fmla="*/ 55 h 89"/>
                <a:gd name="T80" fmla="*/ 64 w 90"/>
                <a:gd name="T81" fmla="*/ 44 h 89"/>
                <a:gd name="T82" fmla="*/ 74 w 90"/>
                <a:gd name="T83" fmla="*/ 0 h 89"/>
                <a:gd name="T84" fmla="*/ 90 w 90"/>
                <a:gd name="T85" fmla="*/ 0 h 89"/>
                <a:gd name="T86" fmla="*/ 75 w 90"/>
                <a:gd name="T87" fmla="*/ 7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" h="89">
                  <a:moveTo>
                    <a:pt x="75" y="75"/>
                  </a:moveTo>
                  <a:lnTo>
                    <a:pt x="75" y="75"/>
                  </a:lnTo>
                  <a:lnTo>
                    <a:pt x="72" y="88"/>
                  </a:lnTo>
                  <a:lnTo>
                    <a:pt x="56" y="88"/>
                  </a:lnTo>
                  <a:lnTo>
                    <a:pt x="60" y="73"/>
                  </a:lnTo>
                  <a:lnTo>
                    <a:pt x="59" y="73"/>
                  </a:lnTo>
                  <a:lnTo>
                    <a:pt x="59" y="73"/>
                  </a:lnTo>
                  <a:lnTo>
                    <a:pt x="55" y="80"/>
                  </a:lnTo>
                  <a:lnTo>
                    <a:pt x="48" y="85"/>
                  </a:lnTo>
                  <a:lnTo>
                    <a:pt x="40" y="88"/>
                  </a:lnTo>
                  <a:lnTo>
                    <a:pt x="29" y="89"/>
                  </a:lnTo>
                  <a:lnTo>
                    <a:pt x="29" y="89"/>
                  </a:lnTo>
                  <a:lnTo>
                    <a:pt x="23" y="89"/>
                  </a:lnTo>
                  <a:lnTo>
                    <a:pt x="17" y="88"/>
                  </a:lnTo>
                  <a:lnTo>
                    <a:pt x="12" y="87"/>
                  </a:lnTo>
                  <a:lnTo>
                    <a:pt x="8" y="83"/>
                  </a:lnTo>
                  <a:lnTo>
                    <a:pt x="5" y="79"/>
                  </a:lnTo>
                  <a:lnTo>
                    <a:pt x="2" y="75"/>
                  </a:lnTo>
                  <a:lnTo>
                    <a:pt x="1" y="6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55"/>
                  </a:lnTo>
                  <a:lnTo>
                    <a:pt x="2" y="47"/>
                  </a:lnTo>
                  <a:lnTo>
                    <a:pt x="12" y="0"/>
                  </a:lnTo>
                  <a:lnTo>
                    <a:pt x="28" y="0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7"/>
                  </a:lnTo>
                  <a:lnTo>
                    <a:pt x="20" y="72"/>
                  </a:lnTo>
                  <a:lnTo>
                    <a:pt x="25" y="76"/>
                  </a:lnTo>
                  <a:lnTo>
                    <a:pt x="32" y="77"/>
                  </a:lnTo>
                  <a:lnTo>
                    <a:pt x="32" y="77"/>
                  </a:lnTo>
                  <a:lnTo>
                    <a:pt x="39" y="76"/>
                  </a:lnTo>
                  <a:lnTo>
                    <a:pt x="45" y="73"/>
                  </a:lnTo>
                  <a:lnTo>
                    <a:pt x="51" y="69"/>
                  </a:lnTo>
                  <a:lnTo>
                    <a:pt x="55" y="65"/>
                  </a:lnTo>
                  <a:lnTo>
                    <a:pt x="59" y="60"/>
                  </a:lnTo>
                  <a:lnTo>
                    <a:pt x="62" y="55"/>
                  </a:lnTo>
                  <a:lnTo>
                    <a:pt x="64" y="44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75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Freeform 31">
              <a:extLst>
                <a:ext uri="{FF2B5EF4-FFF2-40B4-BE49-F238E27FC236}">
                  <a16:creationId xmlns:a16="http://schemas.microsoft.com/office/drawing/2014/main" id="{8C480E1C-9807-49F3-9F97-C96F7638FE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42" y="3239"/>
              <a:ext cx="69" cy="90"/>
            </a:xfrm>
            <a:custGeom>
              <a:avLst/>
              <a:gdLst>
                <a:gd name="T0" fmla="*/ 15 w 69"/>
                <a:gd name="T1" fmla="*/ 15 h 90"/>
                <a:gd name="T2" fmla="*/ 15 w 69"/>
                <a:gd name="T3" fmla="*/ 15 h 90"/>
                <a:gd name="T4" fmla="*/ 18 w 69"/>
                <a:gd name="T5" fmla="*/ 2 h 90"/>
                <a:gd name="T6" fmla="*/ 33 w 69"/>
                <a:gd name="T7" fmla="*/ 2 h 90"/>
                <a:gd name="T8" fmla="*/ 30 w 69"/>
                <a:gd name="T9" fmla="*/ 16 h 90"/>
                <a:gd name="T10" fmla="*/ 31 w 69"/>
                <a:gd name="T11" fmla="*/ 16 h 90"/>
                <a:gd name="T12" fmla="*/ 31 w 69"/>
                <a:gd name="T13" fmla="*/ 16 h 90"/>
                <a:gd name="T14" fmla="*/ 35 w 69"/>
                <a:gd name="T15" fmla="*/ 10 h 90"/>
                <a:gd name="T16" fmla="*/ 42 w 69"/>
                <a:gd name="T17" fmla="*/ 4 h 90"/>
                <a:gd name="T18" fmla="*/ 50 w 69"/>
                <a:gd name="T19" fmla="*/ 2 h 90"/>
                <a:gd name="T20" fmla="*/ 61 w 69"/>
                <a:gd name="T21" fmla="*/ 0 h 90"/>
                <a:gd name="T22" fmla="*/ 61 w 69"/>
                <a:gd name="T23" fmla="*/ 0 h 90"/>
                <a:gd name="T24" fmla="*/ 64 w 69"/>
                <a:gd name="T25" fmla="*/ 0 h 90"/>
                <a:gd name="T26" fmla="*/ 69 w 69"/>
                <a:gd name="T27" fmla="*/ 2 h 90"/>
                <a:gd name="T28" fmla="*/ 65 w 69"/>
                <a:gd name="T29" fmla="*/ 16 h 90"/>
                <a:gd name="T30" fmla="*/ 65 w 69"/>
                <a:gd name="T31" fmla="*/ 16 h 90"/>
                <a:gd name="T32" fmla="*/ 58 w 69"/>
                <a:gd name="T33" fmla="*/ 14 h 90"/>
                <a:gd name="T34" fmla="*/ 58 w 69"/>
                <a:gd name="T35" fmla="*/ 14 h 90"/>
                <a:gd name="T36" fmla="*/ 51 w 69"/>
                <a:gd name="T37" fmla="*/ 15 h 90"/>
                <a:gd name="T38" fmla="*/ 45 w 69"/>
                <a:gd name="T39" fmla="*/ 18 h 90"/>
                <a:gd name="T40" fmla="*/ 39 w 69"/>
                <a:gd name="T41" fmla="*/ 22 h 90"/>
                <a:gd name="T42" fmla="*/ 35 w 69"/>
                <a:gd name="T43" fmla="*/ 26 h 90"/>
                <a:gd name="T44" fmla="*/ 31 w 69"/>
                <a:gd name="T45" fmla="*/ 31 h 90"/>
                <a:gd name="T46" fmla="*/ 29 w 69"/>
                <a:gd name="T47" fmla="*/ 37 h 90"/>
                <a:gd name="T48" fmla="*/ 26 w 69"/>
                <a:gd name="T49" fmla="*/ 47 h 90"/>
                <a:gd name="T50" fmla="*/ 17 w 69"/>
                <a:gd name="T51" fmla="*/ 90 h 90"/>
                <a:gd name="T52" fmla="*/ 0 w 69"/>
                <a:gd name="T53" fmla="*/ 90 h 90"/>
                <a:gd name="T54" fmla="*/ 15 w 69"/>
                <a:gd name="T55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90">
                  <a:moveTo>
                    <a:pt x="15" y="15"/>
                  </a:moveTo>
                  <a:lnTo>
                    <a:pt x="15" y="15"/>
                  </a:lnTo>
                  <a:lnTo>
                    <a:pt x="18" y="2"/>
                  </a:lnTo>
                  <a:lnTo>
                    <a:pt x="33" y="2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5" y="10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9" y="2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1" y="15"/>
                  </a:lnTo>
                  <a:lnTo>
                    <a:pt x="45" y="18"/>
                  </a:lnTo>
                  <a:lnTo>
                    <a:pt x="39" y="22"/>
                  </a:lnTo>
                  <a:lnTo>
                    <a:pt x="35" y="26"/>
                  </a:lnTo>
                  <a:lnTo>
                    <a:pt x="31" y="31"/>
                  </a:lnTo>
                  <a:lnTo>
                    <a:pt x="29" y="37"/>
                  </a:lnTo>
                  <a:lnTo>
                    <a:pt x="26" y="47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32">
              <a:extLst>
                <a:ext uri="{FF2B5EF4-FFF2-40B4-BE49-F238E27FC236}">
                  <a16:creationId xmlns:a16="http://schemas.microsoft.com/office/drawing/2014/main" id="{1A45D6AF-7A91-4185-8392-F1FA64E7F3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59" y="3239"/>
              <a:ext cx="71" cy="91"/>
            </a:xfrm>
            <a:custGeom>
              <a:avLst/>
              <a:gdLst>
                <a:gd name="T0" fmla="*/ 67 w 71"/>
                <a:gd name="T1" fmla="*/ 18 h 91"/>
                <a:gd name="T2" fmla="*/ 67 w 71"/>
                <a:gd name="T3" fmla="*/ 18 h 91"/>
                <a:gd name="T4" fmla="*/ 59 w 71"/>
                <a:gd name="T5" fmla="*/ 14 h 91"/>
                <a:gd name="T6" fmla="*/ 51 w 71"/>
                <a:gd name="T7" fmla="*/ 14 h 91"/>
                <a:gd name="T8" fmla="*/ 51 w 71"/>
                <a:gd name="T9" fmla="*/ 14 h 91"/>
                <a:gd name="T10" fmla="*/ 44 w 71"/>
                <a:gd name="T11" fmla="*/ 14 h 91"/>
                <a:gd name="T12" fmla="*/ 38 w 71"/>
                <a:gd name="T13" fmla="*/ 16 h 91"/>
                <a:gd name="T14" fmla="*/ 31 w 71"/>
                <a:gd name="T15" fmla="*/ 20 h 91"/>
                <a:gd name="T16" fmla="*/ 27 w 71"/>
                <a:gd name="T17" fmla="*/ 24 h 91"/>
                <a:gd name="T18" fmla="*/ 23 w 71"/>
                <a:gd name="T19" fmla="*/ 31 h 91"/>
                <a:gd name="T20" fmla="*/ 20 w 71"/>
                <a:gd name="T21" fmla="*/ 38 h 91"/>
                <a:gd name="T22" fmla="*/ 18 w 71"/>
                <a:gd name="T23" fmla="*/ 45 h 91"/>
                <a:gd name="T24" fmla="*/ 18 w 71"/>
                <a:gd name="T25" fmla="*/ 53 h 91"/>
                <a:gd name="T26" fmla="*/ 18 w 71"/>
                <a:gd name="T27" fmla="*/ 53 h 91"/>
                <a:gd name="T28" fmla="*/ 18 w 71"/>
                <a:gd name="T29" fmla="*/ 59 h 91"/>
                <a:gd name="T30" fmla="*/ 19 w 71"/>
                <a:gd name="T31" fmla="*/ 63 h 91"/>
                <a:gd name="T32" fmla="*/ 22 w 71"/>
                <a:gd name="T33" fmla="*/ 69 h 91"/>
                <a:gd name="T34" fmla="*/ 24 w 71"/>
                <a:gd name="T35" fmla="*/ 73 h 91"/>
                <a:gd name="T36" fmla="*/ 27 w 71"/>
                <a:gd name="T37" fmla="*/ 75 h 91"/>
                <a:gd name="T38" fmla="*/ 31 w 71"/>
                <a:gd name="T39" fmla="*/ 77 h 91"/>
                <a:gd name="T40" fmla="*/ 36 w 71"/>
                <a:gd name="T41" fmla="*/ 78 h 91"/>
                <a:gd name="T42" fmla="*/ 42 w 71"/>
                <a:gd name="T43" fmla="*/ 79 h 91"/>
                <a:gd name="T44" fmla="*/ 42 w 71"/>
                <a:gd name="T45" fmla="*/ 79 h 91"/>
                <a:gd name="T46" fmla="*/ 50 w 71"/>
                <a:gd name="T47" fmla="*/ 78 h 91"/>
                <a:gd name="T48" fmla="*/ 59 w 71"/>
                <a:gd name="T49" fmla="*/ 75 h 91"/>
                <a:gd name="T50" fmla="*/ 57 w 71"/>
                <a:gd name="T51" fmla="*/ 90 h 91"/>
                <a:gd name="T52" fmla="*/ 57 w 71"/>
                <a:gd name="T53" fmla="*/ 90 h 91"/>
                <a:gd name="T54" fmla="*/ 48 w 71"/>
                <a:gd name="T55" fmla="*/ 91 h 91"/>
                <a:gd name="T56" fmla="*/ 39 w 71"/>
                <a:gd name="T57" fmla="*/ 91 h 91"/>
                <a:gd name="T58" fmla="*/ 39 w 71"/>
                <a:gd name="T59" fmla="*/ 91 h 91"/>
                <a:gd name="T60" fmla="*/ 31 w 71"/>
                <a:gd name="T61" fmla="*/ 91 h 91"/>
                <a:gd name="T62" fmla="*/ 23 w 71"/>
                <a:gd name="T63" fmla="*/ 90 h 91"/>
                <a:gd name="T64" fmla="*/ 16 w 71"/>
                <a:gd name="T65" fmla="*/ 87 h 91"/>
                <a:gd name="T66" fmla="*/ 11 w 71"/>
                <a:gd name="T67" fmla="*/ 83 h 91"/>
                <a:gd name="T68" fmla="*/ 7 w 71"/>
                <a:gd name="T69" fmla="*/ 78 h 91"/>
                <a:gd name="T70" fmla="*/ 3 w 71"/>
                <a:gd name="T71" fmla="*/ 71 h 91"/>
                <a:gd name="T72" fmla="*/ 2 w 71"/>
                <a:gd name="T73" fmla="*/ 63 h 91"/>
                <a:gd name="T74" fmla="*/ 0 w 71"/>
                <a:gd name="T75" fmla="*/ 55 h 91"/>
                <a:gd name="T76" fmla="*/ 0 w 71"/>
                <a:gd name="T77" fmla="*/ 55 h 91"/>
                <a:gd name="T78" fmla="*/ 2 w 71"/>
                <a:gd name="T79" fmla="*/ 45 h 91"/>
                <a:gd name="T80" fmla="*/ 4 w 71"/>
                <a:gd name="T81" fmla="*/ 34 h 91"/>
                <a:gd name="T82" fmla="*/ 7 w 71"/>
                <a:gd name="T83" fmla="*/ 24 h 91"/>
                <a:gd name="T84" fmla="*/ 12 w 71"/>
                <a:gd name="T85" fmla="*/ 16 h 91"/>
                <a:gd name="T86" fmla="*/ 20 w 71"/>
                <a:gd name="T87" fmla="*/ 10 h 91"/>
                <a:gd name="T88" fmla="*/ 28 w 71"/>
                <a:gd name="T89" fmla="*/ 4 h 91"/>
                <a:gd name="T90" fmla="*/ 38 w 71"/>
                <a:gd name="T91" fmla="*/ 2 h 91"/>
                <a:gd name="T92" fmla="*/ 48 w 71"/>
                <a:gd name="T93" fmla="*/ 0 h 91"/>
                <a:gd name="T94" fmla="*/ 48 w 71"/>
                <a:gd name="T95" fmla="*/ 0 h 91"/>
                <a:gd name="T96" fmla="*/ 61 w 71"/>
                <a:gd name="T97" fmla="*/ 0 h 91"/>
                <a:gd name="T98" fmla="*/ 71 w 71"/>
                <a:gd name="T99" fmla="*/ 3 h 91"/>
                <a:gd name="T100" fmla="*/ 67 w 71"/>
                <a:gd name="T101" fmla="*/ 1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" h="91">
                  <a:moveTo>
                    <a:pt x="67" y="18"/>
                  </a:moveTo>
                  <a:lnTo>
                    <a:pt x="67" y="18"/>
                  </a:lnTo>
                  <a:lnTo>
                    <a:pt x="59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4" y="14"/>
                  </a:lnTo>
                  <a:lnTo>
                    <a:pt x="38" y="16"/>
                  </a:lnTo>
                  <a:lnTo>
                    <a:pt x="31" y="20"/>
                  </a:lnTo>
                  <a:lnTo>
                    <a:pt x="27" y="24"/>
                  </a:lnTo>
                  <a:lnTo>
                    <a:pt x="23" y="31"/>
                  </a:lnTo>
                  <a:lnTo>
                    <a:pt x="20" y="38"/>
                  </a:lnTo>
                  <a:lnTo>
                    <a:pt x="18" y="45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9"/>
                  </a:lnTo>
                  <a:lnTo>
                    <a:pt x="19" y="63"/>
                  </a:lnTo>
                  <a:lnTo>
                    <a:pt x="22" y="69"/>
                  </a:lnTo>
                  <a:lnTo>
                    <a:pt x="24" y="73"/>
                  </a:lnTo>
                  <a:lnTo>
                    <a:pt x="27" y="75"/>
                  </a:lnTo>
                  <a:lnTo>
                    <a:pt x="31" y="77"/>
                  </a:lnTo>
                  <a:lnTo>
                    <a:pt x="36" y="78"/>
                  </a:lnTo>
                  <a:lnTo>
                    <a:pt x="42" y="79"/>
                  </a:lnTo>
                  <a:lnTo>
                    <a:pt x="42" y="79"/>
                  </a:lnTo>
                  <a:lnTo>
                    <a:pt x="50" y="78"/>
                  </a:lnTo>
                  <a:lnTo>
                    <a:pt x="59" y="75"/>
                  </a:lnTo>
                  <a:lnTo>
                    <a:pt x="57" y="90"/>
                  </a:lnTo>
                  <a:lnTo>
                    <a:pt x="57" y="90"/>
                  </a:lnTo>
                  <a:lnTo>
                    <a:pt x="48" y="91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1" y="91"/>
                  </a:lnTo>
                  <a:lnTo>
                    <a:pt x="23" y="90"/>
                  </a:lnTo>
                  <a:lnTo>
                    <a:pt x="16" y="87"/>
                  </a:lnTo>
                  <a:lnTo>
                    <a:pt x="11" y="83"/>
                  </a:lnTo>
                  <a:lnTo>
                    <a:pt x="7" y="78"/>
                  </a:lnTo>
                  <a:lnTo>
                    <a:pt x="3" y="71"/>
                  </a:lnTo>
                  <a:lnTo>
                    <a:pt x="2" y="6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45"/>
                  </a:lnTo>
                  <a:lnTo>
                    <a:pt x="4" y="34"/>
                  </a:lnTo>
                  <a:lnTo>
                    <a:pt x="7" y="24"/>
                  </a:lnTo>
                  <a:lnTo>
                    <a:pt x="12" y="16"/>
                  </a:lnTo>
                  <a:lnTo>
                    <a:pt x="20" y="10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1" y="3"/>
                  </a:lnTo>
                  <a:lnTo>
                    <a:pt x="67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Freeform 33">
              <a:extLst>
                <a:ext uri="{FF2B5EF4-FFF2-40B4-BE49-F238E27FC236}">
                  <a16:creationId xmlns:a16="http://schemas.microsoft.com/office/drawing/2014/main" id="{7AD5393D-DC1B-4B5D-B7D2-D72826D30F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36" y="3239"/>
              <a:ext cx="90" cy="91"/>
            </a:xfrm>
            <a:custGeom>
              <a:avLst/>
              <a:gdLst>
                <a:gd name="T0" fmla="*/ 51 w 90"/>
                <a:gd name="T1" fmla="*/ 0 h 91"/>
                <a:gd name="T2" fmla="*/ 67 w 90"/>
                <a:gd name="T3" fmla="*/ 3 h 91"/>
                <a:gd name="T4" fmla="*/ 79 w 90"/>
                <a:gd name="T5" fmla="*/ 10 h 91"/>
                <a:gd name="T6" fmla="*/ 87 w 90"/>
                <a:gd name="T7" fmla="*/ 22 h 91"/>
                <a:gd name="T8" fmla="*/ 90 w 90"/>
                <a:gd name="T9" fmla="*/ 38 h 91"/>
                <a:gd name="T10" fmla="*/ 88 w 90"/>
                <a:gd name="T11" fmla="*/ 50 h 91"/>
                <a:gd name="T12" fmla="*/ 81 w 90"/>
                <a:gd name="T13" fmla="*/ 69 h 91"/>
                <a:gd name="T14" fmla="*/ 69 w 90"/>
                <a:gd name="T15" fmla="*/ 83 h 91"/>
                <a:gd name="T16" fmla="*/ 51 w 90"/>
                <a:gd name="T17" fmla="*/ 91 h 91"/>
                <a:gd name="T18" fmla="*/ 40 w 90"/>
                <a:gd name="T19" fmla="*/ 91 h 91"/>
                <a:gd name="T20" fmla="*/ 24 w 90"/>
                <a:gd name="T21" fmla="*/ 90 h 91"/>
                <a:gd name="T22" fmla="*/ 10 w 90"/>
                <a:gd name="T23" fmla="*/ 82 h 91"/>
                <a:gd name="T24" fmla="*/ 2 w 90"/>
                <a:gd name="T25" fmla="*/ 70 h 91"/>
                <a:gd name="T26" fmla="*/ 0 w 90"/>
                <a:gd name="T27" fmla="*/ 53 h 91"/>
                <a:gd name="T28" fmla="*/ 1 w 90"/>
                <a:gd name="T29" fmla="*/ 42 h 91"/>
                <a:gd name="T30" fmla="*/ 8 w 90"/>
                <a:gd name="T31" fmla="*/ 23 h 91"/>
                <a:gd name="T32" fmla="*/ 20 w 90"/>
                <a:gd name="T33" fmla="*/ 10 h 91"/>
                <a:gd name="T34" fmla="*/ 39 w 90"/>
                <a:gd name="T35" fmla="*/ 2 h 91"/>
                <a:gd name="T36" fmla="*/ 51 w 90"/>
                <a:gd name="T37" fmla="*/ 0 h 91"/>
                <a:gd name="T38" fmla="*/ 40 w 90"/>
                <a:gd name="T39" fmla="*/ 79 h 91"/>
                <a:gd name="T40" fmla="*/ 52 w 90"/>
                <a:gd name="T41" fmla="*/ 75 h 91"/>
                <a:gd name="T42" fmla="*/ 63 w 90"/>
                <a:gd name="T43" fmla="*/ 66 h 91"/>
                <a:gd name="T44" fmla="*/ 69 w 90"/>
                <a:gd name="T45" fmla="*/ 53 h 91"/>
                <a:gd name="T46" fmla="*/ 72 w 90"/>
                <a:gd name="T47" fmla="*/ 38 h 91"/>
                <a:gd name="T48" fmla="*/ 71 w 90"/>
                <a:gd name="T49" fmla="*/ 29 h 91"/>
                <a:gd name="T50" fmla="*/ 65 w 90"/>
                <a:gd name="T51" fmla="*/ 20 h 91"/>
                <a:gd name="T52" fmla="*/ 59 w 90"/>
                <a:gd name="T53" fmla="*/ 15 h 91"/>
                <a:gd name="T54" fmla="*/ 49 w 90"/>
                <a:gd name="T55" fmla="*/ 14 h 91"/>
                <a:gd name="T56" fmla="*/ 41 w 90"/>
                <a:gd name="T57" fmla="*/ 14 h 91"/>
                <a:gd name="T58" fmla="*/ 29 w 90"/>
                <a:gd name="T59" fmla="*/ 22 h 91"/>
                <a:gd name="T60" fmla="*/ 21 w 90"/>
                <a:gd name="T61" fmla="*/ 34 h 91"/>
                <a:gd name="T62" fmla="*/ 17 w 90"/>
                <a:gd name="T63" fmla="*/ 47 h 91"/>
                <a:gd name="T64" fmla="*/ 17 w 90"/>
                <a:gd name="T65" fmla="*/ 54 h 91"/>
                <a:gd name="T66" fmla="*/ 20 w 90"/>
                <a:gd name="T67" fmla="*/ 69 h 91"/>
                <a:gd name="T68" fmla="*/ 25 w 90"/>
                <a:gd name="T69" fmla="*/ 75 h 91"/>
                <a:gd name="T70" fmla="*/ 35 w 90"/>
                <a:gd name="T71" fmla="*/ 78 h 91"/>
                <a:gd name="T72" fmla="*/ 40 w 90"/>
                <a:gd name="T73" fmla="*/ 7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91">
                  <a:moveTo>
                    <a:pt x="51" y="0"/>
                  </a:moveTo>
                  <a:lnTo>
                    <a:pt x="51" y="0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2" y="6"/>
                  </a:lnTo>
                  <a:lnTo>
                    <a:pt x="79" y="10"/>
                  </a:lnTo>
                  <a:lnTo>
                    <a:pt x="83" y="16"/>
                  </a:lnTo>
                  <a:lnTo>
                    <a:pt x="87" y="22"/>
                  </a:lnTo>
                  <a:lnTo>
                    <a:pt x="88" y="30"/>
                  </a:lnTo>
                  <a:lnTo>
                    <a:pt x="90" y="38"/>
                  </a:lnTo>
                  <a:lnTo>
                    <a:pt x="90" y="38"/>
                  </a:lnTo>
                  <a:lnTo>
                    <a:pt x="88" y="50"/>
                  </a:lnTo>
                  <a:lnTo>
                    <a:pt x="86" y="59"/>
                  </a:lnTo>
                  <a:lnTo>
                    <a:pt x="81" y="69"/>
                  </a:lnTo>
                  <a:lnTo>
                    <a:pt x="76" y="77"/>
                  </a:lnTo>
                  <a:lnTo>
                    <a:pt x="69" y="83"/>
                  </a:lnTo>
                  <a:lnTo>
                    <a:pt x="61" y="87"/>
                  </a:lnTo>
                  <a:lnTo>
                    <a:pt x="51" y="91"/>
                  </a:lnTo>
                  <a:lnTo>
                    <a:pt x="40" y="91"/>
                  </a:lnTo>
                  <a:lnTo>
                    <a:pt x="40" y="91"/>
                  </a:lnTo>
                  <a:lnTo>
                    <a:pt x="32" y="91"/>
                  </a:lnTo>
                  <a:lnTo>
                    <a:pt x="24" y="90"/>
                  </a:lnTo>
                  <a:lnTo>
                    <a:pt x="17" y="86"/>
                  </a:lnTo>
                  <a:lnTo>
                    <a:pt x="10" y="82"/>
                  </a:lnTo>
                  <a:lnTo>
                    <a:pt x="6" y="77"/>
                  </a:lnTo>
                  <a:lnTo>
                    <a:pt x="2" y="70"/>
                  </a:lnTo>
                  <a:lnTo>
                    <a:pt x="1" y="6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8" y="23"/>
                  </a:lnTo>
                  <a:lnTo>
                    <a:pt x="13" y="15"/>
                  </a:lnTo>
                  <a:lnTo>
                    <a:pt x="20" y="10"/>
                  </a:lnTo>
                  <a:lnTo>
                    <a:pt x="29" y="4"/>
                  </a:lnTo>
                  <a:lnTo>
                    <a:pt x="39" y="2"/>
                  </a:lnTo>
                  <a:lnTo>
                    <a:pt x="51" y="0"/>
                  </a:lnTo>
                  <a:lnTo>
                    <a:pt x="51" y="0"/>
                  </a:lnTo>
                  <a:close/>
                  <a:moveTo>
                    <a:pt x="40" y="79"/>
                  </a:moveTo>
                  <a:lnTo>
                    <a:pt x="40" y="79"/>
                  </a:lnTo>
                  <a:lnTo>
                    <a:pt x="47" y="78"/>
                  </a:lnTo>
                  <a:lnTo>
                    <a:pt x="52" y="75"/>
                  </a:lnTo>
                  <a:lnTo>
                    <a:pt x="57" y="71"/>
                  </a:lnTo>
                  <a:lnTo>
                    <a:pt x="63" y="66"/>
                  </a:lnTo>
                  <a:lnTo>
                    <a:pt x="67" y="61"/>
                  </a:lnTo>
                  <a:lnTo>
                    <a:pt x="69" y="53"/>
                  </a:lnTo>
                  <a:lnTo>
                    <a:pt x="71" y="46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1" y="29"/>
                  </a:lnTo>
                  <a:lnTo>
                    <a:pt x="68" y="24"/>
                  </a:lnTo>
                  <a:lnTo>
                    <a:pt x="65" y="20"/>
                  </a:lnTo>
                  <a:lnTo>
                    <a:pt x="63" y="18"/>
                  </a:lnTo>
                  <a:lnTo>
                    <a:pt x="59" y="15"/>
                  </a:lnTo>
                  <a:lnTo>
                    <a:pt x="55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1" y="14"/>
                  </a:lnTo>
                  <a:lnTo>
                    <a:pt x="36" y="16"/>
                  </a:lnTo>
                  <a:lnTo>
                    <a:pt x="29" y="22"/>
                  </a:lnTo>
                  <a:lnTo>
                    <a:pt x="25" y="27"/>
                  </a:lnTo>
                  <a:lnTo>
                    <a:pt x="21" y="34"/>
                  </a:lnTo>
                  <a:lnTo>
                    <a:pt x="20" y="41"/>
                  </a:lnTo>
                  <a:lnTo>
                    <a:pt x="17" y="47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8" y="63"/>
                  </a:lnTo>
                  <a:lnTo>
                    <a:pt x="20" y="69"/>
                  </a:lnTo>
                  <a:lnTo>
                    <a:pt x="22" y="71"/>
                  </a:lnTo>
                  <a:lnTo>
                    <a:pt x="25" y="75"/>
                  </a:lnTo>
                  <a:lnTo>
                    <a:pt x="29" y="77"/>
                  </a:lnTo>
                  <a:lnTo>
                    <a:pt x="35" y="78"/>
                  </a:lnTo>
                  <a:lnTo>
                    <a:pt x="40" y="79"/>
                  </a:lnTo>
                  <a:lnTo>
                    <a:pt x="40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Freeform 34">
              <a:extLst>
                <a:ext uri="{FF2B5EF4-FFF2-40B4-BE49-F238E27FC236}">
                  <a16:creationId xmlns:a16="http://schemas.microsoft.com/office/drawing/2014/main" id="{8A3C08EC-375B-408A-BBA3-882774899C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39" y="3239"/>
              <a:ext cx="138" cy="90"/>
            </a:xfrm>
            <a:custGeom>
              <a:avLst/>
              <a:gdLst>
                <a:gd name="T0" fmla="*/ 16 w 138"/>
                <a:gd name="T1" fmla="*/ 12 h 90"/>
                <a:gd name="T2" fmla="*/ 34 w 138"/>
                <a:gd name="T3" fmla="*/ 2 h 90"/>
                <a:gd name="T4" fmla="*/ 31 w 138"/>
                <a:gd name="T5" fmla="*/ 14 h 90"/>
                <a:gd name="T6" fmla="*/ 36 w 138"/>
                <a:gd name="T7" fmla="*/ 8 h 90"/>
                <a:gd name="T8" fmla="*/ 51 w 138"/>
                <a:gd name="T9" fmla="*/ 2 h 90"/>
                <a:gd name="T10" fmla="*/ 59 w 138"/>
                <a:gd name="T11" fmla="*/ 0 h 90"/>
                <a:gd name="T12" fmla="*/ 74 w 138"/>
                <a:gd name="T13" fmla="*/ 4 h 90"/>
                <a:gd name="T14" fmla="*/ 83 w 138"/>
                <a:gd name="T15" fmla="*/ 15 h 90"/>
                <a:gd name="T16" fmla="*/ 90 w 138"/>
                <a:gd name="T17" fmla="*/ 8 h 90"/>
                <a:gd name="T18" fmla="*/ 105 w 138"/>
                <a:gd name="T19" fmla="*/ 2 h 90"/>
                <a:gd name="T20" fmla="*/ 114 w 138"/>
                <a:gd name="T21" fmla="*/ 0 h 90"/>
                <a:gd name="T22" fmla="*/ 123 w 138"/>
                <a:gd name="T23" fmla="*/ 2 h 90"/>
                <a:gd name="T24" fmla="*/ 131 w 138"/>
                <a:gd name="T25" fmla="*/ 7 h 90"/>
                <a:gd name="T26" fmla="*/ 137 w 138"/>
                <a:gd name="T27" fmla="*/ 14 h 90"/>
                <a:gd name="T28" fmla="*/ 138 w 138"/>
                <a:gd name="T29" fmla="*/ 23 h 90"/>
                <a:gd name="T30" fmla="*/ 138 w 138"/>
                <a:gd name="T31" fmla="*/ 33 h 90"/>
                <a:gd name="T32" fmla="*/ 126 w 138"/>
                <a:gd name="T33" fmla="*/ 90 h 90"/>
                <a:gd name="T34" fmla="*/ 121 w 138"/>
                <a:gd name="T35" fmla="*/ 34 h 90"/>
                <a:gd name="T36" fmla="*/ 122 w 138"/>
                <a:gd name="T37" fmla="*/ 26 h 90"/>
                <a:gd name="T38" fmla="*/ 121 w 138"/>
                <a:gd name="T39" fmla="*/ 20 h 90"/>
                <a:gd name="T40" fmla="*/ 115 w 138"/>
                <a:gd name="T41" fmla="*/ 14 h 90"/>
                <a:gd name="T42" fmla="*/ 109 w 138"/>
                <a:gd name="T43" fmla="*/ 14 h 90"/>
                <a:gd name="T44" fmla="*/ 98 w 138"/>
                <a:gd name="T45" fmla="*/ 16 h 90"/>
                <a:gd name="T46" fmla="*/ 90 w 138"/>
                <a:gd name="T47" fmla="*/ 24 h 90"/>
                <a:gd name="T48" fmla="*/ 80 w 138"/>
                <a:gd name="T49" fmla="*/ 46 h 90"/>
                <a:gd name="T50" fmla="*/ 55 w 138"/>
                <a:gd name="T51" fmla="*/ 90 h 90"/>
                <a:gd name="T52" fmla="*/ 67 w 138"/>
                <a:gd name="T53" fmla="*/ 34 h 90"/>
                <a:gd name="T54" fmla="*/ 67 w 138"/>
                <a:gd name="T55" fmla="*/ 26 h 90"/>
                <a:gd name="T56" fmla="*/ 64 w 138"/>
                <a:gd name="T57" fmla="*/ 16 h 90"/>
                <a:gd name="T58" fmla="*/ 55 w 138"/>
                <a:gd name="T59" fmla="*/ 14 h 90"/>
                <a:gd name="T60" fmla="*/ 48 w 138"/>
                <a:gd name="T61" fmla="*/ 14 h 90"/>
                <a:gd name="T62" fmla="*/ 39 w 138"/>
                <a:gd name="T63" fmla="*/ 20 h 90"/>
                <a:gd name="T64" fmla="*/ 29 w 138"/>
                <a:gd name="T65" fmla="*/ 35 h 90"/>
                <a:gd name="T66" fmla="*/ 16 w 138"/>
                <a:gd name="T67" fmla="*/ 90 h 90"/>
                <a:gd name="T68" fmla="*/ 16 w 138"/>
                <a:gd name="T69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8" h="90">
                  <a:moveTo>
                    <a:pt x="16" y="12"/>
                  </a:moveTo>
                  <a:lnTo>
                    <a:pt x="16" y="12"/>
                  </a:lnTo>
                  <a:lnTo>
                    <a:pt x="17" y="2"/>
                  </a:lnTo>
                  <a:lnTo>
                    <a:pt x="34" y="2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6" y="8"/>
                  </a:lnTo>
                  <a:lnTo>
                    <a:pt x="43" y="4"/>
                  </a:lnTo>
                  <a:lnTo>
                    <a:pt x="51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7" y="2"/>
                  </a:lnTo>
                  <a:lnTo>
                    <a:pt x="74" y="4"/>
                  </a:lnTo>
                  <a:lnTo>
                    <a:pt x="79" y="8"/>
                  </a:lnTo>
                  <a:lnTo>
                    <a:pt x="83" y="15"/>
                  </a:lnTo>
                  <a:lnTo>
                    <a:pt x="83" y="15"/>
                  </a:lnTo>
                  <a:lnTo>
                    <a:pt x="90" y="8"/>
                  </a:lnTo>
                  <a:lnTo>
                    <a:pt x="97" y="4"/>
                  </a:lnTo>
                  <a:lnTo>
                    <a:pt x="105" y="2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3" y="2"/>
                  </a:lnTo>
                  <a:lnTo>
                    <a:pt x="127" y="4"/>
                  </a:lnTo>
                  <a:lnTo>
                    <a:pt x="131" y="7"/>
                  </a:lnTo>
                  <a:lnTo>
                    <a:pt x="134" y="10"/>
                  </a:lnTo>
                  <a:lnTo>
                    <a:pt x="137" y="14"/>
                  </a:lnTo>
                  <a:lnTo>
                    <a:pt x="138" y="18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38" y="33"/>
                  </a:lnTo>
                  <a:lnTo>
                    <a:pt x="135" y="42"/>
                  </a:lnTo>
                  <a:lnTo>
                    <a:pt x="126" y="90"/>
                  </a:lnTo>
                  <a:lnTo>
                    <a:pt x="110" y="90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1" y="20"/>
                  </a:lnTo>
                  <a:lnTo>
                    <a:pt x="119" y="16"/>
                  </a:lnTo>
                  <a:lnTo>
                    <a:pt x="115" y="14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03" y="14"/>
                  </a:lnTo>
                  <a:lnTo>
                    <a:pt x="98" y="16"/>
                  </a:lnTo>
                  <a:lnTo>
                    <a:pt x="94" y="20"/>
                  </a:lnTo>
                  <a:lnTo>
                    <a:pt x="90" y="24"/>
                  </a:lnTo>
                  <a:lnTo>
                    <a:pt x="84" y="35"/>
                  </a:lnTo>
                  <a:lnTo>
                    <a:pt x="80" y="46"/>
                  </a:lnTo>
                  <a:lnTo>
                    <a:pt x="71" y="90"/>
                  </a:lnTo>
                  <a:lnTo>
                    <a:pt x="55" y="90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7" y="20"/>
                  </a:lnTo>
                  <a:lnTo>
                    <a:pt x="64" y="16"/>
                  </a:lnTo>
                  <a:lnTo>
                    <a:pt x="60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48" y="14"/>
                  </a:lnTo>
                  <a:lnTo>
                    <a:pt x="44" y="16"/>
                  </a:lnTo>
                  <a:lnTo>
                    <a:pt x="39" y="20"/>
                  </a:lnTo>
                  <a:lnTo>
                    <a:pt x="35" y="24"/>
                  </a:lnTo>
                  <a:lnTo>
                    <a:pt x="29" y="35"/>
                  </a:lnTo>
                  <a:lnTo>
                    <a:pt x="25" y="46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35">
              <a:extLst>
                <a:ext uri="{FF2B5EF4-FFF2-40B4-BE49-F238E27FC236}">
                  <a16:creationId xmlns:a16="http://schemas.microsoft.com/office/drawing/2014/main" id="{B26D2930-39FE-42FD-8ECC-E03EF9D906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92" y="3239"/>
              <a:ext cx="138" cy="90"/>
            </a:xfrm>
            <a:custGeom>
              <a:avLst/>
              <a:gdLst>
                <a:gd name="T0" fmla="*/ 16 w 138"/>
                <a:gd name="T1" fmla="*/ 12 h 90"/>
                <a:gd name="T2" fmla="*/ 33 w 138"/>
                <a:gd name="T3" fmla="*/ 2 h 90"/>
                <a:gd name="T4" fmla="*/ 32 w 138"/>
                <a:gd name="T5" fmla="*/ 14 h 90"/>
                <a:gd name="T6" fmla="*/ 37 w 138"/>
                <a:gd name="T7" fmla="*/ 8 h 90"/>
                <a:gd name="T8" fmla="*/ 51 w 138"/>
                <a:gd name="T9" fmla="*/ 2 h 90"/>
                <a:gd name="T10" fmla="*/ 59 w 138"/>
                <a:gd name="T11" fmla="*/ 0 h 90"/>
                <a:gd name="T12" fmla="*/ 74 w 138"/>
                <a:gd name="T13" fmla="*/ 4 h 90"/>
                <a:gd name="T14" fmla="*/ 83 w 138"/>
                <a:gd name="T15" fmla="*/ 15 h 90"/>
                <a:gd name="T16" fmla="*/ 90 w 138"/>
                <a:gd name="T17" fmla="*/ 8 h 90"/>
                <a:gd name="T18" fmla="*/ 105 w 138"/>
                <a:gd name="T19" fmla="*/ 2 h 90"/>
                <a:gd name="T20" fmla="*/ 114 w 138"/>
                <a:gd name="T21" fmla="*/ 0 h 90"/>
                <a:gd name="T22" fmla="*/ 123 w 138"/>
                <a:gd name="T23" fmla="*/ 2 h 90"/>
                <a:gd name="T24" fmla="*/ 131 w 138"/>
                <a:gd name="T25" fmla="*/ 7 h 90"/>
                <a:gd name="T26" fmla="*/ 137 w 138"/>
                <a:gd name="T27" fmla="*/ 14 h 90"/>
                <a:gd name="T28" fmla="*/ 138 w 138"/>
                <a:gd name="T29" fmla="*/ 23 h 90"/>
                <a:gd name="T30" fmla="*/ 138 w 138"/>
                <a:gd name="T31" fmla="*/ 33 h 90"/>
                <a:gd name="T32" fmla="*/ 126 w 138"/>
                <a:gd name="T33" fmla="*/ 90 h 90"/>
                <a:gd name="T34" fmla="*/ 121 w 138"/>
                <a:gd name="T35" fmla="*/ 34 h 90"/>
                <a:gd name="T36" fmla="*/ 122 w 138"/>
                <a:gd name="T37" fmla="*/ 26 h 90"/>
                <a:gd name="T38" fmla="*/ 122 w 138"/>
                <a:gd name="T39" fmla="*/ 20 h 90"/>
                <a:gd name="T40" fmla="*/ 115 w 138"/>
                <a:gd name="T41" fmla="*/ 14 h 90"/>
                <a:gd name="T42" fmla="*/ 110 w 138"/>
                <a:gd name="T43" fmla="*/ 14 h 90"/>
                <a:gd name="T44" fmla="*/ 98 w 138"/>
                <a:gd name="T45" fmla="*/ 16 h 90"/>
                <a:gd name="T46" fmla="*/ 90 w 138"/>
                <a:gd name="T47" fmla="*/ 24 h 90"/>
                <a:gd name="T48" fmla="*/ 80 w 138"/>
                <a:gd name="T49" fmla="*/ 46 h 90"/>
                <a:gd name="T50" fmla="*/ 55 w 138"/>
                <a:gd name="T51" fmla="*/ 90 h 90"/>
                <a:gd name="T52" fmla="*/ 67 w 138"/>
                <a:gd name="T53" fmla="*/ 34 h 90"/>
                <a:gd name="T54" fmla="*/ 67 w 138"/>
                <a:gd name="T55" fmla="*/ 26 h 90"/>
                <a:gd name="T56" fmla="*/ 64 w 138"/>
                <a:gd name="T57" fmla="*/ 16 h 90"/>
                <a:gd name="T58" fmla="*/ 55 w 138"/>
                <a:gd name="T59" fmla="*/ 14 h 90"/>
                <a:gd name="T60" fmla="*/ 50 w 138"/>
                <a:gd name="T61" fmla="*/ 14 h 90"/>
                <a:gd name="T62" fmla="*/ 39 w 138"/>
                <a:gd name="T63" fmla="*/ 20 h 90"/>
                <a:gd name="T64" fmla="*/ 29 w 138"/>
                <a:gd name="T65" fmla="*/ 35 h 90"/>
                <a:gd name="T66" fmla="*/ 16 w 138"/>
                <a:gd name="T67" fmla="*/ 90 h 90"/>
                <a:gd name="T68" fmla="*/ 16 w 138"/>
                <a:gd name="T69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8" h="90">
                  <a:moveTo>
                    <a:pt x="16" y="12"/>
                  </a:moveTo>
                  <a:lnTo>
                    <a:pt x="16" y="12"/>
                  </a:lnTo>
                  <a:lnTo>
                    <a:pt x="19" y="2"/>
                  </a:lnTo>
                  <a:lnTo>
                    <a:pt x="33" y="2"/>
                  </a:lnTo>
                  <a:lnTo>
                    <a:pt x="31" y="14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7" y="8"/>
                  </a:lnTo>
                  <a:lnTo>
                    <a:pt x="44" y="4"/>
                  </a:lnTo>
                  <a:lnTo>
                    <a:pt x="51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7" y="2"/>
                  </a:lnTo>
                  <a:lnTo>
                    <a:pt x="74" y="4"/>
                  </a:lnTo>
                  <a:lnTo>
                    <a:pt x="79" y="8"/>
                  </a:lnTo>
                  <a:lnTo>
                    <a:pt x="83" y="15"/>
                  </a:lnTo>
                  <a:lnTo>
                    <a:pt x="83" y="15"/>
                  </a:lnTo>
                  <a:lnTo>
                    <a:pt x="90" y="8"/>
                  </a:lnTo>
                  <a:lnTo>
                    <a:pt x="97" y="4"/>
                  </a:lnTo>
                  <a:lnTo>
                    <a:pt x="105" y="2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3" y="2"/>
                  </a:lnTo>
                  <a:lnTo>
                    <a:pt x="127" y="4"/>
                  </a:lnTo>
                  <a:lnTo>
                    <a:pt x="131" y="7"/>
                  </a:lnTo>
                  <a:lnTo>
                    <a:pt x="134" y="10"/>
                  </a:lnTo>
                  <a:lnTo>
                    <a:pt x="137" y="14"/>
                  </a:lnTo>
                  <a:lnTo>
                    <a:pt x="138" y="18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38" y="33"/>
                  </a:lnTo>
                  <a:lnTo>
                    <a:pt x="135" y="42"/>
                  </a:lnTo>
                  <a:lnTo>
                    <a:pt x="126" y="90"/>
                  </a:lnTo>
                  <a:lnTo>
                    <a:pt x="110" y="90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2" y="20"/>
                  </a:lnTo>
                  <a:lnTo>
                    <a:pt x="119" y="16"/>
                  </a:lnTo>
                  <a:lnTo>
                    <a:pt x="115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03" y="14"/>
                  </a:lnTo>
                  <a:lnTo>
                    <a:pt x="98" y="16"/>
                  </a:lnTo>
                  <a:lnTo>
                    <a:pt x="94" y="20"/>
                  </a:lnTo>
                  <a:lnTo>
                    <a:pt x="90" y="24"/>
                  </a:lnTo>
                  <a:lnTo>
                    <a:pt x="84" y="35"/>
                  </a:lnTo>
                  <a:lnTo>
                    <a:pt x="80" y="46"/>
                  </a:lnTo>
                  <a:lnTo>
                    <a:pt x="71" y="90"/>
                  </a:lnTo>
                  <a:lnTo>
                    <a:pt x="55" y="90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7" y="20"/>
                  </a:lnTo>
                  <a:lnTo>
                    <a:pt x="64" y="16"/>
                  </a:lnTo>
                  <a:lnTo>
                    <a:pt x="60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44" y="16"/>
                  </a:lnTo>
                  <a:lnTo>
                    <a:pt x="39" y="20"/>
                  </a:lnTo>
                  <a:lnTo>
                    <a:pt x="35" y="24"/>
                  </a:lnTo>
                  <a:lnTo>
                    <a:pt x="29" y="35"/>
                  </a:lnTo>
                  <a:lnTo>
                    <a:pt x="27" y="46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36">
              <a:extLst>
                <a:ext uri="{FF2B5EF4-FFF2-40B4-BE49-F238E27FC236}">
                  <a16:creationId xmlns:a16="http://schemas.microsoft.com/office/drawing/2014/main" id="{AEC6F055-9E4E-44DA-B98D-2250C408A2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50" y="3241"/>
              <a:ext cx="90" cy="89"/>
            </a:xfrm>
            <a:custGeom>
              <a:avLst/>
              <a:gdLst>
                <a:gd name="T0" fmla="*/ 74 w 90"/>
                <a:gd name="T1" fmla="*/ 75 h 89"/>
                <a:gd name="T2" fmla="*/ 74 w 90"/>
                <a:gd name="T3" fmla="*/ 75 h 89"/>
                <a:gd name="T4" fmla="*/ 73 w 90"/>
                <a:gd name="T5" fmla="*/ 88 h 89"/>
                <a:gd name="T6" fmla="*/ 57 w 90"/>
                <a:gd name="T7" fmla="*/ 88 h 89"/>
                <a:gd name="T8" fmla="*/ 59 w 90"/>
                <a:gd name="T9" fmla="*/ 73 h 89"/>
                <a:gd name="T10" fmla="*/ 59 w 90"/>
                <a:gd name="T11" fmla="*/ 73 h 89"/>
                <a:gd name="T12" fmla="*/ 59 w 90"/>
                <a:gd name="T13" fmla="*/ 73 h 89"/>
                <a:gd name="T14" fmla="*/ 55 w 90"/>
                <a:gd name="T15" fmla="*/ 80 h 89"/>
                <a:gd name="T16" fmla="*/ 49 w 90"/>
                <a:gd name="T17" fmla="*/ 85 h 89"/>
                <a:gd name="T18" fmla="*/ 40 w 90"/>
                <a:gd name="T19" fmla="*/ 88 h 89"/>
                <a:gd name="T20" fmla="*/ 30 w 90"/>
                <a:gd name="T21" fmla="*/ 89 h 89"/>
                <a:gd name="T22" fmla="*/ 30 w 90"/>
                <a:gd name="T23" fmla="*/ 89 h 89"/>
                <a:gd name="T24" fmla="*/ 23 w 90"/>
                <a:gd name="T25" fmla="*/ 89 h 89"/>
                <a:gd name="T26" fmla="*/ 18 w 90"/>
                <a:gd name="T27" fmla="*/ 88 h 89"/>
                <a:gd name="T28" fmla="*/ 12 w 90"/>
                <a:gd name="T29" fmla="*/ 87 h 89"/>
                <a:gd name="T30" fmla="*/ 8 w 90"/>
                <a:gd name="T31" fmla="*/ 83 h 89"/>
                <a:gd name="T32" fmla="*/ 6 w 90"/>
                <a:gd name="T33" fmla="*/ 79 h 89"/>
                <a:gd name="T34" fmla="*/ 3 w 90"/>
                <a:gd name="T35" fmla="*/ 75 h 89"/>
                <a:gd name="T36" fmla="*/ 0 w 90"/>
                <a:gd name="T37" fmla="*/ 69 h 89"/>
                <a:gd name="T38" fmla="*/ 0 w 90"/>
                <a:gd name="T39" fmla="*/ 63 h 89"/>
                <a:gd name="T40" fmla="*/ 0 w 90"/>
                <a:gd name="T41" fmla="*/ 63 h 89"/>
                <a:gd name="T42" fmla="*/ 0 w 90"/>
                <a:gd name="T43" fmla="*/ 55 h 89"/>
                <a:gd name="T44" fmla="*/ 3 w 90"/>
                <a:gd name="T45" fmla="*/ 47 h 89"/>
                <a:gd name="T46" fmla="*/ 12 w 90"/>
                <a:gd name="T47" fmla="*/ 0 h 89"/>
                <a:gd name="T48" fmla="*/ 28 w 90"/>
                <a:gd name="T49" fmla="*/ 0 h 89"/>
                <a:gd name="T50" fmla="*/ 18 w 90"/>
                <a:gd name="T51" fmla="*/ 53 h 89"/>
                <a:gd name="T52" fmla="*/ 18 w 90"/>
                <a:gd name="T53" fmla="*/ 53 h 89"/>
                <a:gd name="T54" fmla="*/ 16 w 90"/>
                <a:gd name="T55" fmla="*/ 61 h 89"/>
                <a:gd name="T56" fmla="*/ 16 w 90"/>
                <a:gd name="T57" fmla="*/ 61 h 89"/>
                <a:gd name="T58" fmla="*/ 18 w 90"/>
                <a:gd name="T59" fmla="*/ 67 h 89"/>
                <a:gd name="T60" fmla="*/ 20 w 90"/>
                <a:gd name="T61" fmla="*/ 72 h 89"/>
                <a:gd name="T62" fmla="*/ 26 w 90"/>
                <a:gd name="T63" fmla="*/ 76 h 89"/>
                <a:gd name="T64" fmla="*/ 32 w 90"/>
                <a:gd name="T65" fmla="*/ 77 h 89"/>
                <a:gd name="T66" fmla="*/ 32 w 90"/>
                <a:gd name="T67" fmla="*/ 77 h 89"/>
                <a:gd name="T68" fmla="*/ 39 w 90"/>
                <a:gd name="T69" fmla="*/ 76 h 89"/>
                <a:gd name="T70" fmla="*/ 46 w 90"/>
                <a:gd name="T71" fmla="*/ 73 h 89"/>
                <a:gd name="T72" fmla="*/ 51 w 90"/>
                <a:gd name="T73" fmla="*/ 69 h 89"/>
                <a:gd name="T74" fmla="*/ 55 w 90"/>
                <a:gd name="T75" fmla="*/ 65 h 89"/>
                <a:gd name="T76" fmla="*/ 59 w 90"/>
                <a:gd name="T77" fmla="*/ 60 h 89"/>
                <a:gd name="T78" fmla="*/ 62 w 90"/>
                <a:gd name="T79" fmla="*/ 55 h 89"/>
                <a:gd name="T80" fmla="*/ 65 w 90"/>
                <a:gd name="T81" fmla="*/ 44 h 89"/>
                <a:gd name="T82" fmla="*/ 74 w 90"/>
                <a:gd name="T83" fmla="*/ 0 h 89"/>
                <a:gd name="T84" fmla="*/ 90 w 90"/>
                <a:gd name="T85" fmla="*/ 0 h 89"/>
                <a:gd name="T86" fmla="*/ 74 w 90"/>
                <a:gd name="T87" fmla="*/ 7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" h="89">
                  <a:moveTo>
                    <a:pt x="74" y="75"/>
                  </a:moveTo>
                  <a:lnTo>
                    <a:pt x="74" y="75"/>
                  </a:lnTo>
                  <a:lnTo>
                    <a:pt x="73" y="88"/>
                  </a:lnTo>
                  <a:lnTo>
                    <a:pt x="57" y="88"/>
                  </a:lnTo>
                  <a:lnTo>
                    <a:pt x="59" y="73"/>
                  </a:lnTo>
                  <a:lnTo>
                    <a:pt x="59" y="73"/>
                  </a:lnTo>
                  <a:lnTo>
                    <a:pt x="59" y="73"/>
                  </a:lnTo>
                  <a:lnTo>
                    <a:pt x="55" y="80"/>
                  </a:lnTo>
                  <a:lnTo>
                    <a:pt x="49" y="85"/>
                  </a:lnTo>
                  <a:lnTo>
                    <a:pt x="40" y="88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23" y="89"/>
                  </a:lnTo>
                  <a:lnTo>
                    <a:pt x="18" y="88"/>
                  </a:lnTo>
                  <a:lnTo>
                    <a:pt x="12" y="87"/>
                  </a:lnTo>
                  <a:lnTo>
                    <a:pt x="8" y="83"/>
                  </a:lnTo>
                  <a:lnTo>
                    <a:pt x="6" y="79"/>
                  </a:lnTo>
                  <a:lnTo>
                    <a:pt x="3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3" y="47"/>
                  </a:lnTo>
                  <a:lnTo>
                    <a:pt x="12" y="0"/>
                  </a:lnTo>
                  <a:lnTo>
                    <a:pt x="28" y="0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8" y="67"/>
                  </a:lnTo>
                  <a:lnTo>
                    <a:pt x="20" y="72"/>
                  </a:lnTo>
                  <a:lnTo>
                    <a:pt x="26" y="76"/>
                  </a:lnTo>
                  <a:lnTo>
                    <a:pt x="32" y="77"/>
                  </a:lnTo>
                  <a:lnTo>
                    <a:pt x="32" y="77"/>
                  </a:lnTo>
                  <a:lnTo>
                    <a:pt x="39" y="76"/>
                  </a:lnTo>
                  <a:lnTo>
                    <a:pt x="46" y="73"/>
                  </a:lnTo>
                  <a:lnTo>
                    <a:pt x="51" y="69"/>
                  </a:lnTo>
                  <a:lnTo>
                    <a:pt x="55" y="65"/>
                  </a:lnTo>
                  <a:lnTo>
                    <a:pt x="59" y="60"/>
                  </a:lnTo>
                  <a:lnTo>
                    <a:pt x="62" y="55"/>
                  </a:lnTo>
                  <a:lnTo>
                    <a:pt x="65" y="44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74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37">
              <a:extLst>
                <a:ext uri="{FF2B5EF4-FFF2-40B4-BE49-F238E27FC236}">
                  <a16:creationId xmlns:a16="http://schemas.microsoft.com/office/drawing/2014/main" id="{545CD39B-B045-4FA9-81EF-7185F40A76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1" y="3239"/>
              <a:ext cx="90" cy="90"/>
            </a:xfrm>
            <a:custGeom>
              <a:avLst/>
              <a:gdLst>
                <a:gd name="T0" fmla="*/ 15 w 90"/>
                <a:gd name="T1" fmla="*/ 15 h 90"/>
                <a:gd name="T2" fmla="*/ 15 w 90"/>
                <a:gd name="T3" fmla="*/ 15 h 90"/>
                <a:gd name="T4" fmla="*/ 17 w 90"/>
                <a:gd name="T5" fmla="*/ 2 h 90"/>
                <a:gd name="T6" fmla="*/ 32 w 90"/>
                <a:gd name="T7" fmla="*/ 2 h 90"/>
                <a:gd name="T8" fmla="*/ 29 w 90"/>
                <a:gd name="T9" fmla="*/ 16 h 90"/>
                <a:gd name="T10" fmla="*/ 31 w 90"/>
                <a:gd name="T11" fmla="*/ 16 h 90"/>
                <a:gd name="T12" fmla="*/ 31 w 90"/>
                <a:gd name="T13" fmla="*/ 16 h 90"/>
                <a:gd name="T14" fmla="*/ 35 w 90"/>
                <a:gd name="T15" fmla="*/ 10 h 90"/>
                <a:gd name="T16" fmla="*/ 41 w 90"/>
                <a:gd name="T17" fmla="*/ 4 h 90"/>
                <a:gd name="T18" fmla="*/ 50 w 90"/>
                <a:gd name="T19" fmla="*/ 2 h 90"/>
                <a:gd name="T20" fmla="*/ 60 w 90"/>
                <a:gd name="T21" fmla="*/ 0 h 90"/>
                <a:gd name="T22" fmla="*/ 60 w 90"/>
                <a:gd name="T23" fmla="*/ 0 h 90"/>
                <a:gd name="T24" fmla="*/ 67 w 90"/>
                <a:gd name="T25" fmla="*/ 0 h 90"/>
                <a:gd name="T26" fmla="*/ 72 w 90"/>
                <a:gd name="T27" fmla="*/ 2 h 90"/>
                <a:gd name="T28" fmla="*/ 76 w 90"/>
                <a:gd name="T29" fmla="*/ 4 h 90"/>
                <a:gd name="T30" fmla="*/ 82 w 90"/>
                <a:gd name="T31" fmla="*/ 7 h 90"/>
                <a:gd name="T32" fmla="*/ 84 w 90"/>
                <a:gd name="T33" fmla="*/ 11 h 90"/>
                <a:gd name="T34" fmla="*/ 87 w 90"/>
                <a:gd name="T35" fmla="*/ 15 h 90"/>
                <a:gd name="T36" fmla="*/ 88 w 90"/>
                <a:gd name="T37" fmla="*/ 22 h 90"/>
                <a:gd name="T38" fmla="*/ 90 w 90"/>
                <a:gd name="T39" fmla="*/ 27 h 90"/>
                <a:gd name="T40" fmla="*/ 90 w 90"/>
                <a:gd name="T41" fmla="*/ 27 h 90"/>
                <a:gd name="T42" fmla="*/ 88 w 90"/>
                <a:gd name="T43" fmla="*/ 35 h 90"/>
                <a:gd name="T44" fmla="*/ 87 w 90"/>
                <a:gd name="T45" fmla="*/ 43 h 90"/>
                <a:gd name="T46" fmla="*/ 78 w 90"/>
                <a:gd name="T47" fmla="*/ 90 h 90"/>
                <a:gd name="T48" fmla="*/ 62 w 90"/>
                <a:gd name="T49" fmla="*/ 90 h 90"/>
                <a:gd name="T50" fmla="*/ 72 w 90"/>
                <a:gd name="T51" fmla="*/ 38 h 90"/>
                <a:gd name="T52" fmla="*/ 72 w 90"/>
                <a:gd name="T53" fmla="*/ 38 h 90"/>
                <a:gd name="T54" fmla="*/ 74 w 90"/>
                <a:gd name="T55" fmla="*/ 30 h 90"/>
                <a:gd name="T56" fmla="*/ 74 w 90"/>
                <a:gd name="T57" fmla="*/ 30 h 90"/>
                <a:gd name="T58" fmla="*/ 72 w 90"/>
                <a:gd name="T59" fmla="*/ 23 h 90"/>
                <a:gd name="T60" fmla="*/ 70 w 90"/>
                <a:gd name="T61" fmla="*/ 18 h 90"/>
                <a:gd name="T62" fmla="*/ 64 w 90"/>
                <a:gd name="T63" fmla="*/ 15 h 90"/>
                <a:gd name="T64" fmla="*/ 58 w 90"/>
                <a:gd name="T65" fmla="*/ 14 h 90"/>
                <a:gd name="T66" fmla="*/ 58 w 90"/>
                <a:gd name="T67" fmla="*/ 14 h 90"/>
                <a:gd name="T68" fmla="*/ 51 w 90"/>
                <a:gd name="T69" fmla="*/ 14 h 90"/>
                <a:gd name="T70" fmla="*/ 44 w 90"/>
                <a:gd name="T71" fmla="*/ 16 h 90"/>
                <a:gd name="T72" fmla="*/ 39 w 90"/>
                <a:gd name="T73" fmla="*/ 20 h 90"/>
                <a:gd name="T74" fmla="*/ 35 w 90"/>
                <a:gd name="T75" fmla="*/ 26 h 90"/>
                <a:gd name="T76" fmla="*/ 31 w 90"/>
                <a:gd name="T77" fmla="*/ 31 h 90"/>
                <a:gd name="T78" fmla="*/ 28 w 90"/>
                <a:gd name="T79" fmla="*/ 37 h 90"/>
                <a:gd name="T80" fmla="*/ 25 w 90"/>
                <a:gd name="T81" fmla="*/ 46 h 90"/>
                <a:gd name="T82" fmla="*/ 16 w 90"/>
                <a:gd name="T83" fmla="*/ 90 h 90"/>
                <a:gd name="T84" fmla="*/ 0 w 90"/>
                <a:gd name="T85" fmla="*/ 90 h 90"/>
                <a:gd name="T86" fmla="*/ 15 w 90"/>
                <a:gd name="T87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" h="90">
                  <a:moveTo>
                    <a:pt x="15" y="15"/>
                  </a:moveTo>
                  <a:lnTo>
                    <a:pt x="15" y="15"/>
                  </a:lnTo>
                  <a:lnTo>
                    <a:pt x="17" y="2"/>
                  </a:lnTo>
                  <a:lnTo>
                    <a:pt x="32" y="2"/>
                  </a:lnTo>
                  <a:lnTo>
                    <a:pt x="29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5" y="10"/>
                  </a:lnTo>
                  <a:lnTo>
                    <a:pt x="41" y="4"/>
                  </a:lnTo>
                  <a:lnTo>
                    <a:pt x="50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7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2" y="7"/>
                  </a:lnTo>
                  <a:lnTo>
                    <a:pt x="84" y="11"/>
                  </a:lnTo>
                  <a:lnTo>
                    <a:pt x="87" y="15"/>
                  </a:lnTo>
                  <a:lnTo>
                    <a:pt x="88" y="22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88" y="35"/>
                  </a:lnTo>
                  <a:lnTo>
                    <a:pt x="87" y="43"/>
                  </a:lnTo>
                  <a:lnTo>
                    <a:pt x="78" y="90"/>
                  </a:lnTo>
                  <a:lnTo>
                    <a:pt x="62" y="90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72" y="23"/>
                  </a:lnTo>
                  <a:lnTo>
                    <a:pt x="70" y="18"/>
                  </a:lnTo>
                  <a:lnTo>
                    <a:pt x="64" y="15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1" y="14"/>
                  </a:lnTo>
                  <a:lnTo>
                    <a:pt x="44" y="16"/>
                  </a:lnTo>
                  <a:lnTo>
                    <a:pt x="39" y="20"/>
                  </a:lnTo>
                  <a:lnTo>
                    <a:pt x="35" y="26"/>
                  </a:lnTo>
                  <a:lnTo>
                    <a:pt x="31" y="31"/>
                  </a:lnTo>
                  <a:lnTo>
                    <a:pt x="28" y="37"/>
                  </a:lnTo>
                  <a:lnTo>
                    <a:pt x="25" y="46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38">
              <a:extLst>
                <a:ext uri="{FF2B5EF4-FFF2-40B4-BE49-F238E27FC236}">
                  <a16:creationId xmlns:a16="http://schemas.microsoft.com/office/drawing/2014/main" id="{7B8C7B95-0129-4A48-B994-4BDDA658E2A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57" y="3203"/>
              <a:ext cx="44" cy="126"/>
            </a:xfrm>
            <a:custGeom>
              <a:avLst/>
              <a:gdLst>
                <a:gd name="T0" fmla="*/ 19 w 44"/>
                <a:gd name="T1" fmla="*/ 38 h 126"/>
                <a:gd name="T2" fmla="*/ 35 w 44"/>
                <a:gd name="T3" fmla="*/ 38 h 126"/>
                <a:gd name="T4" fmla="*/ 16 w 44"/>
                <a:gd name="T5" fmla="*/ 126 h 126"/>
                <a:gd name="T6" fmla="*/ 0 w 44"/>
                <a:gd name="T7" fmla="*/ 126 h 126"/>
                <a:gd name="T8" fmla="*/ 19 w 44"/>
                <a:gd name="T9" fmla="*/ 38 h 126"/>
                <a:gd name="T10" fmla="*/ 40 w 44"/>
                <a:gd name="T11" fmla="*/ 19 h 126"/>
                <a:gd name="T12" fmla="*/ 21 w 44"/>
                <a:gd name="T13" fmla="*/ 19 h 126"/>
                <a:gd name="T14" fmla="*/ 25 w 44"/>
                <a:gd name="T15" fmla="*/ 0 h 126"/>
                <a:gd name="T16" fmla="*/ 44 w 44"/>
                <a:gd name="T17" fmla="*/ 0 h 126"/>
                <a:gd name="T18" fmla="*/ 40 w 44"/>
                <a:gd name="T19" fmla="*/ 1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126">
                  <a:moveTo>
                    <a:pt x="19" y="38"/>
                  </a:moveTo>
                  <a:lnTo>
                    <a:pt x="35" y="38"/>
                  </a:lnTo>
                  <a:lnTo>
                    <a:pt x="16" y="126"/>
                  </a:lnTo>
                  <a:lnTo>
                    <a:pt x="0" y="126"/>
                  </a:lnTo>
                  <a:lnTo>
                    <a:pt x="19" y="38"/>
                  </a:lnTo>
                  <a:close/>
                  <a:moveTo>
                    <a:pt x="40" y="19"/>
                  </a:moveTo>
                  <a:lnTo>
                    <a:pt x="21" y="19"/>
                  </a:lnTo>
                  <a:lnTo>
                    <a:pt x="25" y="0"/>
                  </a:lnTo>
                  <a:lnTo>
                    <a:pt x="44" y="0"/>
                  </a:lnTo>
                  <a:lnTo>
                    <a:pt x="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39">
              <a:extLst>
                <a:ext uri="{FF2B5EF4-FFF2-40B4-BE49-F238E27FC236}">
                  <a16:creationId xmlns:a16="http://schemas.microsoft.com/office/drawing/2014/main" id="{FCB0B9BC-5579-4CB9-8C1A-FE8891D763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08" y="3215"/>
              <a:ext cx="63" cy="115"/>
            </a:xfrm>
            <a:custGeom>
              <a:avLst/>
              <a:gdLst>
                <a:gd name="T0" fmla="*/ 3 w 63"/>
                <a:gd name="T1" fmla="*/ 26 h 115"/>
                <a:gd name="T2" fmla="*/ 23 w 63"/>
                <a:gd name="T3" fmla="*/ 26 h 115"/>
                <a:gd name="T4" fmla="*/ 27 w 63"/>
                <a:gd name="T5" fmla="*/ 6 h 115"/>
                <a:gd name="T6" fmla="*/ 44 w 63"/>
                <a:gd name="T7" fmla="*/ 0 h 115"/>
                <a:gd name="T8" fmla="*/ 39 w 63"/>
                <a:gd name="T9" fmla="*/ 26 h 115"/>
                <a:gd name="T10" fmla="*/ 63 w 63"/>
                <a:gd name="T11" fmla="*/ 26 h 115"/>
                <a:gd name="T12" fmla="*/ 60 w 63"/>
                <a:gd name="T13" fmla="*/ 39 h 115"/>
                <a:gd name="T14" fmla="*/ 36 w 63"/>
                <a:gd name="T15" fmla="*/ 39 h 115"/>
                <a:gd name="T16" fmla="*/ 28 w 63"/>
                <a:gd name="T17" fmla="*/ 77 h 115"/>
                <a:gd name="T18" fmla="*/ 28 w 63"/>
                <a:gd name="T19" fmla="*/ 77 h 115"/>
                <a:gd name="T20" fmla="*/ 25 w 63"/>
                <a:gd name="T21" fmla="*/ 94 h 115"/>
                <a:gd name="T22" fmla="*/ 25 w 63"/>
                <a:gd name="T23" fmla="*/ 94 h 115"/>
                <a:gd name="T24" fmla="*/ 25 w 63"/>
                <a:gd name="T25" fmla="*/ 98 h 115"/>
                <a:gd name="T26" fmla="*/ 28 w 63"/>
                <a:gd name="T27" fmla="*/ 101 h 115"/>
                <a:gd name="T28" fmla="*/ 32 w 63"/>
                <a:gd name="T29" fmla="*/ 102 h 115"/>
                <a:gd name="T30" fmla="*/ 36 w 63"/>
                <a:gd name="T31" fmla="*/ 103 h 115"/>
                <a:gd name="T32" fmla="*/ 36 w 63"/>
                <a:gd name="T33" fmla="*/ 103 h 115"/>
                <a:gd name="T34" fmla="*/ 43 w 63"/>
                <a:gd name="T35" fmla="*/ 102 h 115"/>
                <a:gd name="T36" fmla="*/ 48 w 63"/>
                <a:gd name="T37" fmla="*/ 101 h 115"/>
                <a:gd name="T38" fmla="*/ 45 w 63"/>
                <a:gd name="T39" fmla="*/ 114 h 115"/>
                <a:gd name="T40" fmla="*/ 45 w 63"/>
                <a:gd name="T41" fmla="*/ 114 h 115"/>
                <a:gd name="T42" fmla="*/ 39 w 63"/>
                <a:gd name="T43" fmla="*/ 115 h 115"/>
                <a:gd name="T44" fmla="*/ 29 w 63"/>
                <a:gd name="T45" fmla="*/ 115 h 115"/>
                <a:gd name="T46" fmla="*/ 29 w 63"/>
                <a:gd name="T47" fmla="*/ 115 h 115"/>
                <a:gd name="T48" fmla="*/ 24 w 63"/>
                <a:gd name="T49" fmla="*/ 115 h 115"/>
                <a:gd name="T50" fmla="*/ 20 w 63"/>
                <a:gd name="T51" fmla="*/ 114 h 115"/>
                <a:gd name="T52" fmla="*/ 16 w 63"/>
                <a:gd name="T53" fmla="*/ 113 h 115"/>
                <a:gd name="T54" fmla="*/ 13 w 63"/>
                <a:gd name="T55" fmla="*/ 110 h 115"/>
                <a:gd name="T56" fmla="*/ 11 w 63"/>
                <a:gd name="T57" fmla="*/ 103 h 115"/>
                <a:gd name="T58" fmla="*/ 9 w 63"/>
                <a:gd name="T59" fmla="*/ 97 h 115"/>
                <a:gd name="T60" fmla="*/ 9 w 63"/>
                <a:gd name="T61" fmla="*/ 97 h 115"/>
                <a:gd name="T62" fmla="*/ 11 w 63"/>
                <a:gd name="T63" fmla="*/ 86 h 115"/>
                <a:gd name="T64" fmla="*/ 12 w 63"/>
                <a:gd name="T65" fmla="*/ 77 h 115"/>
                <a:gd name="T66" fmla="*/ 20 w 63"/>
                <a:gd name="T67" fmla="*/ 39 h 115"/>
                <a:gd name="T68" fmla="*/ 0 w 63"/>
                <a:gd name="T69" fmla="*/ 39 h 115"/>
                <a:gd name="T70" fmla="*/ 3 w 63"/>
                <a:gd name="T71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3" h="115">
                  <a:moveTo>
                    <a:pt x="3" y="26"/>
                  </a:moveTo>
                  <a:lnTo>
                    <a:pt x="23" y="26"/>
                  </a:lnTo>
                  <a:lnTo>
                    <a:pt x="27" y="6"/>
                  </a:lnTo>
                  <a:lnTo>
                    <a:pt x="44" y="0"/>
                  </a:lnTo>
                  <a:lnTo>
                    <a:pt x="39" y="26"/>
                  </a:lnTo>
                  <a:lnTo>
                    <a:pt x="63" y="26"/>
                  </a:lnTo>
                  <a:lnTo>
                    <a:pt x="60" y="39"/>
                  </a:lnTo>
                  <a:lnTo>
                    <a:pt x="36" y="39"/>
                  </a:lnTo>
                  <a:lnTo>
                    <a:pt x="28" y="77"/>
                  </a:lnTo>
                  <a:lnTo>
                    <a:pt x="28" y="77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8"/>
                  </a:lnTo>
                  <a:lnTo>
                    <a:pt x="28" y="101"/>
                  </a:lnTo>
                  <a:lnTo>
                    <a:pt x="32" y="102"/>
                  </a:lnTo>
                  <a:lnTo>
                    <a:pt x="36" y="103"/>
                  </a:lnTo>
                  <a:lnTo>
                    <a:pt x="36" y="103"/>
                  </a:lnTo>
                  <a:lnTo>
                    <a:pt x="43" y="102"/>
                  </a:lnTo>
                  <a:lnTo>
                    <a:pt x="48" y="101"/>
                  </a:lnTo>
                  <a:lnTo>
                    <a:pt x="45" y="114"/>
                  </a:lnTo>
                  <a:lnTo>
                    <a:pt x="45" y="114"/>
                  </a:lnTo>
                  <a:lnTo>
                    <a:pt x="39" y="115"/>
                  </a:lnTo>
                  <a:lnTo>
                    <a:pt x="29" y="115"/>
                  </a:lnTo>
                  <a:lnTo>
                    <a:pt x="29" y="115"/>
                  </a:lnTo>
                  <a:lnTo>
                    <a:pt x="24" y="115"/>
                  </a:lnTo>
                  <a:lnTo>
                    <a:pt x="20" y="114"/>
                  </a:lnTo>
                  <a:lnTo>
                    <a:pt x="16" y="113"/>
                  </a:lnTo>
                  <a:lnTo>
                    <a:pt x="13" y="110"/>
                  </a:lnTo>
                  <a:lnTo>
                    <a:pt x="11" y="103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11" y="86"/>
                  </a:lnTo>
                  <a:lnTo>
                    <a:pt x="12" y="77"/>
                  </a:lnTo>
                  <a:lnTo>
                    <a:pt x="20" y="39"/>
                  </a:lnTo>
                  <a:lnTo>
                    <a:pt x="0" y="39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40">
              <a:extLst>
                <a:ext uri="{FF2B5EF4-FFF2-40B4-BE49-F238E27FC236}">
                  <a16:creationId xmlns:a16="http://schemas.microsoft.com/office/drawing/2014/main" id="{8DFF82DD-E810-4651-BB68-556230FCFA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9" y="3241"/>
              <a:ext cx="102" cy="126"/>
            </a:xfrm>
            <a:custGeom>
              <a:avLst/>
              <a:gdLst>
                <a:gd name="T0" fmla="*/ 3 w 102"/>
                <a:gd name="T1" fmla="*/ 111 h 126"/>
                <a:gd name="T2" fmla="*/ 3 w 102"/>
                <a:gd name="T3" fmla="*/ 111 h 126"/>
                <a:gd name="T4" fmla="*/ 5 w 102"/>
                <a:gd name="T5" fmla="*/ 112 h 126"/>
                <a:gd name="T6" fmla="*/ 9 w 102"/>
                <a:gd name="T7" fmla="*/ 113 h 126"/>
                <a:gd name="T8" fmla="*/ 9 w 102"/>
                <a:gd name="T9" fmla="*/ 113 h 126"/>
                <a:gd name="T10" fmla="*/ 16 w 102"/>
                <a:gd name="T11" fmla="*/ 112 h 126"/>
                <a:gd name="T12" fmla="*/ 21 w 102"/>
                <a:gd name="T13" fmla="*/ 108 h 126"/>
                <a:gd name="T14" fmla="*/ 27 w 102"/>
                <a:gd name="T15" fmla="*/ 101 h 126"/>
                <a:gd name="T16" fmla="*/ 32 w 102"/>
                <a:gd name="T17" fmla="*/ 92 h 126"/>
                <a:gd name="T18" fmla="*/ 19 w 102"/>
                <a:gd name="T19" fmla="*/ 0 h 126"/>
                <a:gd name="T20" fmla="*/ 35 w 102"/>
                <a:gd name="T21" fmla="*/ 0 h 126"/>
                <a:gd name="T22" fmla="*/ 45 w 102"/>
                <a:gd name="T23" fmla="*/ 71 h 126"/>
                <a:gd name="T24" fmla="*/ 45 w 102"/>
                <a:gd name="T25" fmla="*/ 71 h 126"/>
                <a:gd name="T26" fmla="*/ 84 w 102"/>
                <a:gd name="T27" fmla="*/ 0 h 126"/>
                <a:gd name="T28" fmla="*/ 102 w 102"/>
                <a:gd name="T29" fmla="*/ 0 h 126"/>
                <a:gd name="T30" fmla="*/ 41 w 102"/>
                <a:gd name="T31" fmla="*/ 104 h 126"/>
                <a:gd name="T32" fmla="*/ 41 w 102"/>
                <a:gd name="T33" fmla="*/ 104 h 126"/>
                <a:gd name="T34" fmla="*/ 36 w 102"/>
                <a:gd name="T35" fmla="*/ 113 h 126"/>
                <a:gd name="T36" fmla="*/ 29 w 102"/>
                <a:gd name="T37" fmla="*/ 120 h 126"/>
                <a:gd name="T38" fmla="*/ 27 w 102"/>
                <a:gd name="T39" fmla="*/ 123 h 126"/>
                <a:gd name="T40" fmla="*/ 21 w 102"/>
                <a:gd name="T41" fmla="*/ 124 h 126"/>
                <a:gd name="T42" fmla="*/ 17 w 102"/>
                <a:gd name="T43" fmla="*/ 126 h 126"/>
                <a:gd name="T44" fmla="*/ 12 w 102"/>
                <a:gd name="T45" fmla="*/ 126 h 126"/>
                <a:gd name="T46" fmla="*/ 12 w 102"/>
                <a:gd name="T47" fmla="*/ 126 h 126"/>
                <a:gd name="T48" fmla="*/ 0 w 102"/>
                <a:gd name="T49" fmla="*/ 126 h 126"/>
                <a:gd name="T50" fmla="*/ 3 w 102"/>
                <a:gd name="T51" fmla="*/ 11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2" h="126">
                  <a:moveTo>
                    <a:pt x="3" y="111"/>
                  </a:moveTo>
                  <a:lnTo>
                    <a:pt x="3" y="111"/>
                  </a:lnTo>
                  <a:lnTo>
                    <a:pt x="5" y="112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16" y="112"/>
                  </a:lnTo>
                  <a:lnTo>
                    <a:pt x="21" y="108"/>
                  </a:lnTo>
                  <a:lnTo>
                    <a:pt x="27" y="101"/>
                  </a:lnTo>
                  <a:lnTo>
                    <a:pt x="32" y="92"/>
                  </a:lnTo>
                  <a:lnTo>
                    <a:pt x="19" y="0"/>
                  </a:lnTo>
                  <a:lnTo>
                    <a:pt x="35" y="0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36" y="113"/>
                  </a:lnTo>
                  <a:lnTo>
                    <a:pt x="29" y="120"/>
                  </a:lnTo>
                  <a:lnTo>
                    <a:pt x="27" y="123"/>
                  </a:lnTo>
                  <a:lnTo>
                    <a:pt x="21" y="124"/>
                  </a:lnTo>
                  <a:lnTo>
                    <a:pt x="17" y="126"/>
                  </a:lnTo>
                  <a:lnTo>
                    <a:pt x="12" y="126"/>
                  </a:lnTo>
                  <a:lnTo>
                    <a:pt x="12" y="126"/>
                  </a:lnTo>
                  <a:lnTo>
                    <a:pt x="0" y="126"/>
                  </a:lnTo>
                  <a:lnTo>
                    <a:pt x="3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6294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CB72E-A01C-4185-A38A-6E04814B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355" y="338618"/>
            <a:ext cx="8578147" cy="7794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7ED8-B9D5-41D5-B7C7-5EA893967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355" y="1405216"/>
            <a:ext cx="8578147" cy="4280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17E8B-0FF7-4CB4-B299-49117474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9341" y="6429268"/>
            <a:ext cx="221760" cy="1355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01898949-DBEE-42AF-93B8-E24DF2BBF04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84395F-F040-407D-B7A7-D9ABCE1660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093989" cy="68746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C20EA2-A6DE-4FB2-96A3-71390A75E1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191" y="331789"/>
            <a:ext cx="860688" cy="82550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A5A56A-6E6B-4277-A578-A4662AAB41B2}"/>
              </a:ext>
            </a:extLst>
          </p:cNvPr>
          <p:cNvCxnSpPr>
            <a:cxnSpLocks/>
          </p:cNvCxnSpPr>
          <p:nvPr/>
        </p:nvCxnSpPr>
        <p:spPr>
          <a:xfrm>
            <a:off x="11559157" y="6429378"/>
            <a:ext cx="0" cy="120879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>
            <a:extLst>
              <a:ext uri="{FF2B5EF4-FFF2-40B4-BE49-F238E27FC236}">
                <a16:creationId xmlns:a16="http://schemas.microsoft.com/office/drawing/2014/main" id="{AA23BEF5-9E63-4466-AFE0-78E6C176AF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525048" y="6186591"/>
            <a:ext cx="2296965" cy="456731"/>
            <a:chOff x="5816" y="3913"/>
            <a:chExt cx="1378" cy="27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F225D9D5-272F-42E9-B380-72E6DB7CBC9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5816" y="3913"/>
              <a:ext cx="137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B1395AD9-D0DC-4940-B824-DF5E8C26A7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6" y="4135"/>
              <a:ext cx="35" cy="40"/>
            </a:xfrm>
            <a:custGeom>
              <a:avLst/>
              <a:gdLst>
                <a:gd name="T0" fmla="*/ 101 w 106"/>
                <a:gd name="T1" fmla="*/ 21 h 121"/>
                <a:gd name="T2" fmla="*/ 101 w 106"/>
                <a:gd name="T3" fmla="*/ 21 h 121"/>
                <a:gd name="T4" fmla="*/ 95 w 106"/>
                <a:gd name="T5" fmla="*/ 18 h 121"/>
                <a:gd name="T6" fmla="*/ 88 w 106"/>
                <a:gd name="T7" fmla="*/ 17 h 121"/>
                <a:gd name="T8" fmla="*/ 80 w 106"/>
                <a:gd name="T9" fmla="*/ 15 h 121"/>
                <a:gd name="T10" fmla="*/ 70 w 106"/>
                <a:gd name="T11" fmla="*/ 15 h 121"/>
                <a:gd name="T12" fmla="*/ 70 w 106"/>
                <a:gd name="T13" fmla="*/ 15 h 121"/>
                <a:gd name="T14" fmla="*/ 58 w 106"/>
                <a:gd name="T15" fmla="*/ 16 h 121"/>
                <a:gd name="T16" fmla="*/ 48 w 106"/>
                <a:gd name="T17" fmla="*/ 19 h 121"/>
                <a:gd name="T18" fmla="*/ 38 w 106"/>
                <a:gd name="T19" fmla="*/ 24 h 121"/>
                <a:gd name="T20" fmla="*/ 31 w 106"/>
                <a:gd name="T21" fmla="*/ 31 h 121"/>
                <a:gd name="T22" fmla="*/ 25 w 106"/>
                <a:gd name="T23" fmla="*/ 40 h 121"/>
                <a:gd name="T24" fmla="*/ 21 w 106"/>
                <a:gd name="T25" fmla="*/ 48 h 121"/>
                <a:gd name="T26" fmla="*/ 19 w 106"/>
                <a:gd name="T27" fmla="*/ 58 h 121"/>
                <a:gd name="T28" fmla="*/ 18 w 106"/>
                <a:gd name="T29" fmla="*/ 68 h 121"/>
                <a:gd name="T30" fmla="*/ 18 w 106"/>
                <a:gd name="T31" fmla="*/ 68 h 121"/>
                <a:gd name="T32" fmla="*/ 19 w 106"/>
                <a:gd name="T33" fmla="*/ 78 h 121"/>
                <a:gd name="T34" fmla="*/ 21 w 106"/>
                <a:gd name="T35" fmla="*/ 85 h 121"/>
                <a:gd name="T36" fmla="*/ 25 w 106"/>
                <a:gd name="T37" fmla="*/ 92 h 121"/>
                <a:gd name="T38" fmla="*/ 30 w 106"/>
                <a:gd name="T39" fmla="*/ 97 h 121"/>
                <a:gd name="T40" fmla="*/ 35 w 106"/>
                <a:gd name="T41" fmla="*/ 101 h 121"/>
                <a:gd name="T42" fmla="*/ 42 w 106"/>
                <a:gd name="T43" fmla="*/ 104 h 121"/>
                <a:gd name="T44" fmla="*/ 50 w 106"/>
                <a:gd name="T45" fmla="*/ 106 h 121"/>
                <a:gd name="T46" fmla="*/ 57 w 106"/>
                <a:gd name="T47" fmla="*/ 107 h 121"/>
                <a:gd name="T48" fmla="*/ 57 w 106"/>
                <a:gd name="T49" fmla="*/ 107 h 121"/>
                <a:gd name="T50" fmla="*/ 64 w 106"/>
                <a:gd name="T51" fmla="*/ 107 h 121"/>
                <a:gd name="T52" fmla="*/ 72 w 106"/>
                <a:gd name="T53" fmla="*/ 106 h 121"/>
                <a:gd name="T54" fmla="*/ 80 w 106"/>
                <a:gd name="T55" fmla="*/ 68 h 121"/>
                <a:gd name="T56" fmla="*/ 55 w 106"/>
                <a:gd name="T57" fmla="*/ 68 h 121"/>
                <a:gd name="T58" fmla="*/ 58 w 106"/>
                <a:gd name="T59" fmla="*/ 55 h 121"/>
                <a:gd name="T60" fmla="*/ 99 w 106"/>
                <a:gd name="T61" fmla="*/ 55 h 121"/>
                <a:gd name="T62" fmla="*/ 86 w 106"/>
                <a:gd name="T63" fmla="*/ 118 h 121"/>
                <a:gd name="T64" fmla="*/ 86 w 106"/>
                <a:gd name="T65" fmla="*/ 118 h 121"/>
                <a:gd name="T66" fmla="*/ 73 w 106"/>
                <a:gd name="T67" fmla="*/ 120 h 121"/>
                <a:gd name="T68" fmla="*/ 55 w 106"/>
                <a:gd name="T69" fmla="*/ 121 h 121"/>
                <a:gd name="T70" fmla="*/ 55 w 106"/>
                <a:gd name="T71" fmla="*/ 121 h 121"/>
                <a:gd name="T72" fmla="*/ 44 w 106"/>
                <a:gd name="T73" fmla="*/ 121 h 121"/>
                <a:gd name="T74" fmla="*/ 33 w 106"/>
                <a:gd name="T75" fmla="*/ 119 h 121"/>
                <a:gd name="T76" fmla="*/ 24 w 106"/>
                <a:gd name="T77" fmla="*/ 114 h 121"/>
                <a:gd name="T78" fmla="*/ 15 w 106"/>
                <a:gd name="T79" fmla="*/ 108 h 121"/>
                <a:gd name="T80" fmla="*/ 10 w 106"/>
                <a:gd name="T81" fmla="*/ 101 h 121"/>
                <a:gd name="T82" fmla="*/ 5 w 106"/>
                <a:gd name="T83" fmla="*/ 91 h 121"/>
                <a:gd name="T84" fmla="*/ 1 w 106"/>
                <a:gd name="T85" fmla="*/ 80 h 121"/>
                <a:gd name="T86" fmla="*/ 0 w 106"/>
                <a:gd name="T87" fmla="*/ 67 h 121"/>
                <a:gd name="T88" fmla="*/ 0 w 106"/>
                <a:gd name="T89" fmla="*/ 67 h 121"/>
                <a:gd name="T90" fmla="*/ 1 w 106"/>
                <a:gd name="T91" fmla="*/ 56 h 121"/>
                <a:gd name="T92" fmla="*/ 4 w 106"/>
                <a:gd name="T93" fmla="*/ 45 h 121"/>
                <a:gd name="T94" fmla="*/ 10 w 106"/>
                <a:gd name="T95" fmla="*/ 34 h 121"/>
                <a:gd name="T96" fmla="*/ 17 w 106"/>
                <a:gd name="T97" fmla="*/ 23 h 121"/>
                <a:gd name="T98" fmla="*/ 20 w 106"/>
                <a:gd name="T99" fmla="*/ 18 h 121"/>
                <a:gd name="T100" fmla="*/ 26 w 106"/>
                <a:gd name="T101" fmla="*/ 13 h 121"/>
                <a:gd name="T102" fmla="*/ 32 w 106"/>
                <a:gd name="T103" fmla="*/ 10 h 121"/>
                <a:gd name="T104" fmla="*/ 38 w 106"/>
                <a:gd name="T105" fmla="*/ 6 h 121"/>
                <a:gd name="T106" fmla="*/ 45 w 106"/>
                <a:gd name="T107" fmla="*/ 4 h 121"/>
                <a:gd name="T108" fmla="*/ 52 w 106"/>
                <a:gd name="T109" fmla="*/ 1 h 121"/>
                <a:gd name="T110" fmla="*/ 61 w 106"/>
                <a:gd name="T111" fmla="*/ 0 h 121"/>
                <a:gd name="T112" fmla="*/ 70 w 106"/>
                <a:gd name="T113" fmla="*/ 0 h 121"/>
                <a:gd name="T114" fmla="*/ 70 w 106"/>
                <a:gd name="T115" fmla="*/ 0 h 121"/>
                <a:gd name="T116" fmla="*/ 82 w 106"/>
                <a:gd name="T117" fmla="*/ 0 h 121"/>
                <a:gd name="T118" fmla="*/ 92 w 106"/>
                <a:gd name="T119" fmla="*/ 1 h 121"/>
                <a:gd name="T120" fmla="*/ 100 w 106"/>
                <a:gd name="T121" fmla="*/ 4 h 121"/>
                <a:gd name="T122" fmla="*/ 106 w 106"/>
                <a:gd name="T123" fmla="*/ 6 h 121"/>
                <a:gd name="T124" fmla="*/ 101 w 106"/>
                <a:gd name="T125" fmla="*/ 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" h="121">
                  <a:moveTo>
                    <a:pt x="101" y="21"/>
                  </a:moveTo>
                  <a:lnTo>
                    <a:pt x="101" y="21"/>
                  </a:lnTo>
                  <a:lnTo>
                    <a:pt x="95" y="18"/>
                  </a:lnTo>
                  <a:lnTo>
                    <a:pt x="88" y="17"/>
                  </a:lnTo>
                  <a:lnTo>
                    <a:pt x="80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58" y="16"/>
                  </a:lnTo>
                  <a:lnTo>
                    <a:pt x="48" y="19"/>
                  </a:lnTo>
                  <a:lnTo>
                    <a:pt x="38" y="24"/>
                  </a:lnTo>
                  <a:lnTo>
                    <a:pt x="31" y="31"/>
                  </a:lnTo>
                  <a:lnTo>
                    <a:pt x="25" y="40"/>
                  </a:lnTo>
                  <a:lnTo>
                    <a:pt x="21" y="48"/>
                  </a:lnTo>
                  <a:lnTo>
                    <a:pt x="19" y="58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9" y="78"/>
                  </a:lnTo>
                  <a:lnTo>
                    <a:pt x="21" y="85"/>
                  </a:lnTo>
                  <a:lnTo>
                    <a:pt x="25" y="92"/>
                  </a:lnTo>
                  <a:lnTo>
                    <a:pt x="30" y="97"/>
                  </a:lnTo>
                  <a:lnTo>
                    <a:pt x="35" y="101"/>
                  </a:lnTo>
                  <a:lnTo>
                    <a:pt x="42" y="104"/>
                  </a:lnTo>
                  <a:lnTo>
                    <a:pt x="50" y="106"/>
                  </a:lnTo>
                  <a:lnTo>
                    <a:pt x="57" y="107"/>
                  </a:lnTo>
                  <a:lnTo>
                    <a:pt x="57" y="107"/>
                  </a:lnTo>
                  <a:lnTo>
                    <a:pt x="64" y="107"/>
                  </a:lnTo>
                  <a:lnTo>
                    <a:pt x="72" y="106"/>
                  </a:lnTo>
                  <a:lnTo>
                    <a:pt x="80" y="68"/>
                  </a:lnTo>
                  <a:lnTo>
                    <a:pt x="55" y="68"/>
                  </a:lnTo>
                  <a:lnTo>
                    <a:pt x="58" y="55"/>
                  </a:lnTo>
                  <a:lnTo>
                    <a:pt x="99" y="55"/>
                  </a:lnTo>
                  <a:lnTo>
                    <a:pt x="86" y="118"/>
                  </a:lnTo>
                  <a:lnTo>
                    <a:pt x="86" y="118"/>
                  </a:lnTo>
                  <a:lnTo>
                    <a:pt x="73" y="120"/>
                  </a:lnTo>
                  <a:lnTo>
                    <a:pt x="55" y="121"/>
                  </a:lnTo>
                  <a:lnTo>
                    <a:pt x="55" y="121"/>
                  </a:lnTo>
                  <a:lnTo>
                    <a:pt x="44" y="121"/>
                  </a:lnTo>
                  <a:lnTo>
                    <a:pt x="33" y="119"/>
                  </a:lnTo>
                  <a:lnTo>
                    <a:pt x="24" y="114"/>
                  </a:lnTo>
                  <a:lnTo>
                    <a:pt x="15" y="108"/>
                  </a:lnTo>
                  <a:lnTo>
                    <a:pt x="10" y="101"/>
                  </a:lnTo>
                  <a:lnTo>
                    <a:pt x="5" y="91"/>
                  </a:lnTo>
                  <a:lnTo>
                    <a:pt x="1" y="8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" y="56"/>
                  </a:lnTo>
                  <a:lnTo>
                    <a:pt x="4" y="45"/>
                  </a:lnTo>
                  <a:lnTo>
                    <a:pt x="10" y="34"/>
                  </a:lnTo>
                  <a:lnTo>
                    <a:pt x="17" y="23"/>
                  </a:lnTo>
                  <a:lnTo>
                    <a:pt x="20" y="18"/>
                  </a:lnTo>
                  <a:lnTo>
                    <a:pt x="26" y="13"/>
                  </a:lnTo>
                  <a:lnTo>
                    <a:pt x="32" y="10"/>
                  </a:lnTo>
                  <a:lnTo>
                    <a:pt x="38" y="6"/>
                  </a:lnTo>
                  <a:lnTo>
                    <a:pt x="45" y="4"/>
                  </a:lnTo>
                  <a:lnTo>
                    <a:pt x="52" y="1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82" y="0"/>
                  </a:lnTo>
                  <a:lnTo>
                    <a:pt x="92" y="1"/>
                  </a:lnTo>
                  <a:lnTo>
                    <a:pt x="100" y="4"/>
                  </a:lnTo>
                  <a:lnTo>
                    <a:pt x="106" y="6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F35E2C5-B8F3-4D63-A1A2-B7159BFF71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4" y="4145"/>
              <a:ext cx="22" cy="29"/>
            </a:xfrm>
            <a:custGeom>
              <a:avLst/>
              <a:gdLst>
                <a:gd name="T0" fmla="*/ 16 w 67"/>
                <a:gd name="T1" fmla="*/ 16 h 88"/>
                <a:gd name="T2" fmla="*/ 16 w 67"/>
                <a:gd name="T3" fmla="*/ 16 h 88"/>
                <a:gd name="T4" fmla="*/ 18 w 67"/>
                <a:gd name="T5" fmla="*/ 3 h 88"/>
                <a:gd name="T6" fmla="*/ 33 w 67"/>
                <a:gd name="T7" fmla="*/ 3 h 88"/>
                <a:gd name="T8" fmla="*/ 30 w 67"/>
                <a:gd name="T9" fmla="*/ 16 h 88"/>
                <a:gd name="T10" fmla="*/ 30 w 67"/>
                <a:gd name="T11" fmla="*/ 16 h 88"/>
                <a:gd name="T12" fmla="*/ 30 w 67"/>
                <a:gd name="T13" fmla="*/ 16 h 88"/>
                <a:gd name="T14" fmla="*/ 35 w 67"/>
                <a:gd name="T15" fmla="*/ 10 h 88"/>
                <a:gd name="T16" fmla="*/ 41 w 67"/>
                <a:gd name="T17" fmla="*/ 5 h 88"/>
                <a:gd name="T18" fmla="*/ 49 w 67"/>
                <a:gd name="T19" fmla="*/ 2 h 88"/>
                <a:gd name="T20" fmla="*/ 60 w 67"/>
                <a:gd name="T21" fmla="*/ 0 h 88"/>
                <a:gd name="T22" fmla="*/ 60 w 67"/>
                <a:gd name="T23" fmla="*/ 0 h 88"/>
                <a:gd name="T24" fmla="*/ 62 w 67"/>
                <a:gd name="T25" fmla="*/ 0 h 88"/>
                <a:gd name="T26" fmla="*/ 67 w 67"/>
                <a:gd name="T27" fmla="*/ 2 h 88"/>
                <a:gd name="T28" fmla="*/ 64 w 67"/>
                <a:gd name="T29" fmla="*/ 16 h 88"/>
                <a:gd name="T30" fmla="*/ 64 w 67"/>
                <a:gd name="T31" fmla="*/ 16 h 88"/>
                <a:gd name="T32" fmla="*/ 56 w 67"/>
                <a:gd name="T33" fmla="*/ 15 h 88"/>
                <a:gd name="T34" fmla="*/ 56 w 67"/>
                <a:gd name="T35" fmla="*/ 15 h 88"/>
                <a:gd name="T36" fmla="*/ 49 w 67"/>
                <a:gd name="T37" fmla="*/ 15 h 88"/>
                <a:gd name="T38" fmla="*/ 43 w 67"/>
                <a:gd name="T39" fmla="*/ 17 h 88"/>
                <a:gd name="T40" fmla="*/ 39 w 67"/>
                <a:gd name="T41" fmla="*/ 22 h 88"/>
                <a:gd name="T42" fmla="*/ 34 w 67"/>
                <a:gd name="T43" fmla="*/ 27 h 88"/>
                <a:gd name="T44" fmla="*/ 31 w 67"/>
                <a:gd name="T45" fmla="*/ 31 h 88"/>
                <a:gd name="T46" fmla="*/ 28 w 67"/>
                <a:gd name="T47" fmla="*/ 36 h 88"/>
                <a:gd name="T48" fmla="*/ 25 w 67"/>
                <a:gd name="T49" fmla="*/ 46 h 88"/>
                <a:gd name="T50" fmla="*/ 16 w 67"/>
                <a:gd name="T51" fmla="*/ 88 h 88"/>
                <a:gd name="T52" fmla="*/ 0 w 67"/>
                <a:gd name="T53" fmla="*/ 88 h 88"/>
                <a:gd name="T54" fmla="*/ 16 w 67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88">
                  <a:moveTo>
                    <a:pt x="16" y="16"/>
                  </a:moveTo>
                  <a:lnTo>
                    <a:pt x="16" y="16"/>
                  </a:lnTo>
                  <a:lnTo>
                    <a:pt x="18" y="3"/>
                  </a:lnTo>
                  <a:lnTo>
                    <a:pt x="33" y="3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5" y="10"/>
                  </a:lnTo>
                  <a:lnTo>
                    <a:pt x="41" y="5"/>
                  </a:lnTo>
                  <a:lnTo>
                    <a:pt x="49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7" y="2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9" y="22"/>
                  </a:lnTo>
                  <a:lnTo>
                    <a:pt x="34" y="27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5" y="46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D538FE5-2704-49D5-85FF-02A061C6D6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77" y="4145"/>
              <a:ext cx="26" cy="30"/>
            </a:xfrm>
            <a:custGeom>
              <a:avLst/>
              <a:gdLst>
                <a:gd name="T0" fmla="*/ 65 w 79"/>
                <a:gd name="T1" fmla="*/ 87 h 90"/>
                <a:gd name="T2" fmla="*/ 40 w 79"/>
                <a:gd name="T3" fmla="*/ 90 h 90"/>
                <a:gd name="T4" fmla="*/ 31 w 79"/>
                <a:gd name="T5" fmla="*/ 90 h 90"/>
                <a:gd name="T6" fmla="*/ 18 w 79"/>
                <a:gd name="T7" fmla="*/ 87 h 90"/>
                <a:gd name="T8" fmla="*/ 6 w 79"/>
                <a:gd name="T9" fmla="*/ 77 h 90"/>
                <a:gd name="T10" fmla="*/ 0 w 79"/>
                <a:gd name="T11" fmla="*/ 61 h 90"/>
                <a:gd name="T12" fmla="*/ 0 w 79"/>
                <a:gd name="T13" fmla="*/ 52 h 90"/>
                <a:gd name="T14" fmla="*/ 3 w 79"/>
                <a:gd name="T15" fmla="*/ 34 h 90"/>
                <a:gd name="T16" fmla="*/ 12 w 79"/>
                <a:gd name="T17" fmla="*/ 17 h 90"/>
                <a:gd name="T18" fmla="*/ 27 w 79"/>
                <a:gd name="T19" fmla="*/ 5 h 90"/>
                <a:gd name="T20" fmla="*/ 47 w 79"/>
                <a:gd name="T21" fmla="*/ 0 h 90"/>
                <a:gd name="T22" fmla="*/ 54 w 79"/>
                <a:gd name="T23" fmla="*/ 2 h 90"/>
                <a:gd name="T24" fmla="*/ 66 w 79"/>
                <a:gd name="T25" fmla="*/ 5 h 90"/>
                <a:gd name="T26" fmla="*/ 74 w 79"/>
                <a:gd name="T27" fmla="*/ 14 h 90"/>
                <a:gd name="T28" fmla="*/ 78 w 79"/>
                <a:gd name="T29" fmla="*/ 25 h 90"/>
                <a:gd name="T30" fmla="*/ 79 w 79"/>
                <a:gd name="T31" fmla="*/ 33 h 90"/>
                <a:gd name="T32" fmla="*/ 78 w 79"/>
                <a:gd name="T33" fmla="*/ 49 h 90"/>
                <a:gd name="T34" fmla="*/ 17 w 79"/>
                <a:gd name="T35" fmla="*/ 49 h 90"/>
                <a:gd name="T36" fmla="*/ 17 w 79"/>
                <a:gd name="T37" fmla="*/ 54 h 90"/>
                <a:gd name="T38" fmla="*/ 18 w 79"/>
                <a:gd name="T39" fmla="*/ 65 h 90"/>
                <a:gd name="T40" fmla="*/ 24 w 79"/>
                <a:gd name="T41" fmla="*/ 72 h 90"/>
                <a:gd name="T42" fmla="*/ 33 w 79"/>
                <a:gd name="T43" fmla="*/ 77 h 90"/>
                <a:gd name="T44" fmla="*/ 43 w 79"/>
                <a:gd name="T45" fmla="*/ 77 h 90"/>
                <a:gd name="T46" fmla="*/ 67 w 79"/>
                <a:gd name="T47" fmla="*/ 72 h 90"/>
                <a:gd name="T48" fmla="*/ 62 w 79"/>
                <a:gd name="T49" fmla="*/ 37 h 90"/>
                <a:gd name="T50" fmla="*/ 63 w 79"/>
                <a:gd name="T51" fmla="*/ 30 h 90"/>
                <a:gd name="T52" fmla="*/ 62 w 79"/>
                <a:gd name="T53" fmla="*/ 23 h 90"/>
                <a:gd name="T54" fmla="*/ 56 w 79"/>
                <a:gd name="T55" fmla="*/ 16 h 90"/>
                <a:gd name="T56" fmla="*/ 49 w 79"/>
                <a:gd name="T57" fmla="*/ 14 h 90"/>
                <a:gd name="T58" fmla="*/ 44 w 79"/>
                <a:gd name="T59" fmla="*/ 14 h 90"/>
                <a:gd name="T60" fmla="*/ 36 w 79"/>
                <a:gd name="T61" fmla="*/ 15 h 90"/>
                <a:gd name="T62" fmla="*/ 28 w 79"/>
                <a:gd name="T63" fmla="*/ 21 h 90"/>
                <a:gd name="T64" fmla="*/ 18 w 79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0">
                  <a:moveTo>
                    <a:pt x="65" y="87"/>
                  </a:moveTo>
                  <a:lnTo>
                    <a:pt x="65" y="87"/>
                  </a:lnTo>
                  <a:lnTo>
                    <a:pt x="52" y="89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1" y="90"/>
                  </a:lnTo>
                  <a:lnTo>
                    <a:pt x="24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6" y="77"/>
                  </a:lnTo>
                  <a:lnTo>
                    <a:pt x="3" y="7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3" y="34"/>
                  </a:lnTo>
                  <a:lnTo>
                    <a:pt x="6" y="25"/>
                  </a:lnTo>
                  <a:lnTo>
                    <a:pt x="12" y="17"/>
                  </a:lnTo>
                  <a:lnTo>
                    <a:pt x="18" y="10"/>
                  </a:lnTo>
                  <a:lnTo>
                    <a:pt x="27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1" y="9"/>
                  </a:lnTo>
                  <a:lnTo>
                    <a:pt x="74" y="14"/>
                  </a:lnTo>
                  <a:lnTo>
                    <a:pt x="77" y="20"/>
                  </a:lnTo>
                  <a:lnTo>
                    <a:pt x="78" y="25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8" y="41"/>
                  </a:lnTo>
                  <a:lnTo>
                    <a:pt x="78" y="49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8" y="65"/>
                  </a:lnTo>
                  <a:lnTo>
                    <a:pt x="21" y="70"/>
                  </a:lnTo>
                  <a:lnTo>
                    <a:pt x="24" y="72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5" y="76"/>
                  </a:lnTo>
                  <a:lnTo>
                    <a:pt x="67" y="72"/>
                  </a:lnTo>
                  <a:lnTo>
                    <a:pt x="65" y="87"/>
                  </a:lnTo>
                  <a:close/>
                  <a:moveTo>
                    <a:pt x="62" y="37"/>
                  </a:moveTo>
                  <a:lnTo>
                    <a:pt x="62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9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0" y="14"/>
                  </a:lnTo>
                  <a:lnTo>
                    <a:pt x="36" y="15"/>
                  </a:lnTo>
                  <a:lnTo>
                    <a:pt x="31" y="17"/>
                  </a:lnTo>
                  <a:lnTo>
                    <a:pt x="28" y="21"/>
                  </a:lnTo>
                  <a:lnTo>
                    <a:pt x="23" y="28"/>
                  </a:lnTo>
                  <a:lnTo>
                    <a:pt x="18" y="37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AEBC94E3-CB35-428C-B968-050FDDAD7A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07" y="4145"/>
              <a:ext cx="25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5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40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3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2 w 77"/>
                <a:gd name="T69" fmla="*/ 53 h 90"/>
                <a:gd name="T70" fmla="*/ 18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31 w 77"/>
                <a:gd name="T77" fmla="*/ 77 h 90"/>
                <a:gd name="T78" fmla="*/ 35 w 77"/>
                <a:gd name="T79" fmla="*/ 77 h 90"/>
                <a:gd name="T80" fmla="*/ 46 w 77"/>
                <a:gd name="T81" fmla="*/ 72 h 90"/>
                <a:gd name="T82" fmla="*/ 53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0" y="81"/>
                  </a:lnTo>
                  <a:lnTo>
                    <a:pt x="43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2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31" y="36"/>
                  </a:lnTo>
                  <a:lnTo>
                    <a:pt x="4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20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8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8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6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009E90B-613E-4294-8108-AA32AF68F3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40" y="4137"/>
              <a:ext cx="20" cy="38"/>
            </a:xfrm>
            <a:custGeom>
              <a:avLst/>
              <a:gdLst>
                <a:gd name="T0" fmla="*/ 2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3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8 w 60"/>
                <a:gd name="T13" fmla="*/ 39 h 114"/>
                <a:gd name="T14" fmla="*/ 34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3 w 60"/>
                <a:gd name="T21" fmla="*/ 93 h 114"/>
                <a:gd name="T22" fmla="*/ 23 w 60"/>
                <a:gd name="T23" fmla="*/ 93 h 114"/>
                <a:gd name="T24" fmla="*/ 25 w 60"/>
                <a:gd name="T25" fmla="*/ 96 h 114"/>
                <a:gd name="T26" fmla="*/ 26 w 60"/>
                <a:gd name="T27" fmla="*/ 100 h 114"/>
                <a:gd name="T28" fmla="*/ 29 w 60"/>
                <a:gd name="T29" fmla="*/ 101 h 114"/>
                <a:gd name="T30" fmla="*/ 35 w 60"/>
                <a:gd name="T31" fmla="*/ 101 h 114"/>
                <a:gd name="T32" fmla="*/ 35 w 60"/>
                <a:gd name="T33" fmla="*/ 101 h 114"/>
                <a:gd name="T34" fmla="*/ 40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8 w 60"/>
                <a:gd name="T45" fmla="*/ 114 h 114"/>
                <a:gd name="T46" fmla="*/ 28 w 60"/>
                <a:gd name="T47" fmla="*/ 114 h 114"/>
                <a:gd name="T48" fmla="*/ 23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3 w 60"/>
                <a:gd name="T55" fmla="*/ 108 h 114"/>
                <a:gd name="T56" fmla="*/ 10 w 60"/>
                <a:gd name="T57" fmla="*/ 106 h 114"/>
                <a:gd name="T58" fmla="*/ 9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9 w 60"/>
                <a:gd name="T65" fmla="*/ 85 h 114"/>
                <a:gd name="T66" fmla="*/ 10 w 60"/>
                <a:gd name="T67" fmla="*/ 75 h 114"/>
                <a:gd name="T68" fmla="*/ 19 w 60"/>
                <a:gd name="T69" fmla="*/ 39 h 114"/>
                <a:gd name="T70" fmla="*/ 0 w 60"/>
                <a:gd name="T71" fmla="*/ 39 h 114"/>
                <a:gd name="T72" fmla="*/ 2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2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3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8" y="39"/>
                  </a:lnTo>
                  <a:lnTo>
                    <a:pt x="34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25" y="96"/>
                  </a:lnTo>
                  <a:lnTo>
                    <a:pt x="26" y="100"/>
                  </a:lnTo>
                  <a:lnTo>
                    <a:pt x="29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40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23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3" y="108"/>
                  </a:lnTo>
                  <a:lnTo>
                    <a:pt x="10" y="106"/>
                  </a:lnTo>
                  <a:lnTo>
                    <a:pt x="9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9" y="85"/>
                  </a:lnTo>
                  <a:lnTo>
                    <a:pt x="10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DC9E0F58-E293-437E-8F14-1BDDD1820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6" y="4145"/>
              <a:ext cx="23" cy="30"/>
            </a:xfrm>
            <a:custGeom>
              <a:avLst/>
              <a:gdLst>
                <a:gd name="T0" fmla="*/ 65 w 69"/>
                <a:gd name="T1" fmla="*/ 17 h 90"/>
                <a:gd name="T2" fmla="*/ 65 w 69"/>
                <a:gd name="T3" fmla="*/ 17 h 90"/>
                <a:gd name="T4" fmla="*/ 57 w 69"/>
                <a:gd name="T5" fmla="*/ 15 h 90"/>
                <a:gd name="T6" fmla="*/ 49 w 69"/>
                <a:gd name="T7" fmla="*/ 14 h 90"/>
                <a:gd name="T8" fmla="*/ 49 w 69"/>
                <a:gd name="T9" fmla="*/ 14 h 90"/>
                <a:gd name="T10" fmla="*/ 42 w 69"/>
                <a:gd name="T11" fmla="*/ 14 h 90"/>
                <a:gd name="T12" fmla="*/ 36 w 69"/>
                <a:gd name="T13" fmla="*/ 16 h 90"/>
                <a:gd name="T14" fmla="*/ 30 w 69"/>
                <a:gd name="T15" fmla="*/ 20 h 90"/>
                <a:gd name="T16" fmla="*/ 25 w 69"/>
                <a:gd name="T17" fmla="*/ 24 h 90"/>
                <a:gd name="T18" fmla="*/ 22 w 69"/>
                <a:gd name="T19" fmla="*/ 30 h 90"/>
                <a:gd name="T20" fmla="*/ 19 w 69"/>
                <a:gd name="T21" fmla="*/ 37 h 90"/>
                <a:gd name="T22" fmla="*/ 17 w 69"/>
                <a:gd name="T23" fmla="*/ 45 h 90"/>
                <a:gd name="T24" fmla="*/ 17 w 69"/>
                <a:gd name="T25" fmla="*/ 52 h 90"/>
                <a:gd name="T26" fmla="*/ 17 w 69"/>
                <a:gd name="T27" fmla="*/ 52 h 90"/>
                <a:gd name="T28" fmla="*/ 17 w 69"/>
                <a:gd name="T29" fmla="*/ 58 h 90"/>
                <a:gd name="T30" fmla="*/ 18 w 69"/>
                <a:gd name="T31" fmla="*/ 63 h 90"/>
                <a:gd name="T32" fmla="*/ 21 w 69"/>
                <a:gd name="T33" fmla="*/ 67 h 90"/>
                <a:gd name="T34" fmla="*/ 23 w 69"/>
                <a:gd name="T35" fmla="*/ 71 h 90"/>
                <a:gd name="T36" fmla="*/ 26 w 69"/>
                <a:gd name="T37" fmla="*/ 73 h 90"/>
                <a:gd name="T38" fmla="*/ 30 w 69"/>
                <a:gd name="T39" fmla="*/ 76 h 90"/>
                <a:gd name="T40" fmla="*/ 35 w 69"/>
                <a:gd name="T41" fmla="*/ 77 h 90"/>
                <a:gd name="T42" fmla="*/ 40 w 69"/>
                <a:gd name="T43" fmla="*/ 77 h 90"/>
                <a:gd name="T44" fmla="*/ 40 w 69"/>
                <a:gd name="T45" fmla="*/ 77 h 90"/>
                <a:gd name="T46" fmla="*/ 49 w 69"/>
                <a:gd name="T47" fmla="*/ 77 h 90"/>
                <a:gd name="T48" fmla="*/ 57 w 69"/>
                <a:gd name="T49" fmla="*/ 73 h 90"/>
                <a:gd name="T50" fmla="*/ 54 w 69"/>
                <a:gd name="T51" fmla="*/ 88 h 90"/>
                <a:gd name="T52" fmla="*/ 54 w 69"/>
                <a:gd name="T53" fmla="*/ 88 h 90"/>
                <a:gd name="T54" fmla="*/ 47 w 69"/>
                <a:gd name="T55" fmla="*/ 90 h 90"/>
                <a:gd name="T56" fmla="*/ 38 w 69"/>
                <a:gd name="T57" fmla="*/ 90 h 90"/>
                <a:gd name="T58" fmla="*/ 38 w 69"/>
                <a:gd name="T59" fmla="*/ 90 h 90"/>
                <a:gd name="T60" fmla="*/ 30 w 69"/>
                <a:gd name="T61" fmla="*/ 90 h 90"/>
                <a:gd name="T62" fmla="*/ 23 w 69"/>
                <a:gd name="T63" fmla="*/ 88 h 90"/>
                <a:gd name="T64" fmla="*/ 16 w 69"/>
                <a:gd name="T65" fmla="*/ 85 h 90"/>
                <a:gd name="T66" fmla="*/ 11 w 69"/>
                <a:gd name="T67" fmla="*/ 82 h 90"/>
                <a:gd name="T68" fmla="*/ 6 w 69"/>
                <a:gd name="T69" fmla="*/ 76 h 90"/>
                <a:gd name="T70" fmla="*/ 3 w 69"/>
                <a:gd name="T71" fmla="*/ 70 h 90"/>
                <a:gd name="T72" fmla="*/ 0 w 69"/>
                <a:gd name="T73" fmla="*/ 63 h 90"/>
                <a:gd name="T74" fmla="*/ 0 w 69"/>
                <a:gd name="T75" fmla="*/ 54 h 90"/>
                <a:gd name="T76" fmla="*/ 0 w 69"/>
                <a:gd name="T77" fmla="*/ 54 h 90"/>
                <a:gd name="T78" fmla="*/ 0 w 69"/>
                <a:gd name="T79" fmla="*/ 43 h 90"/>
                <a:gd name="T80" fmla="*/ 3 w 69"/>
                <a:gd name="T81" fmla="*/ 34 h 90"/>
                <a:gd name="T82" fmla="*/ 7 w 69"/>
                <a:gd name="T83" fmla="*/ 24 h 90"/>
                <a:gd name="T84" fmla="*/ 12 w 69"/>
                <a:gd name="T85" fmla="*/ 17 h 90"/>
                <a:gd name="T86" fmla="*/ 19 w 69"/>
                <a:gd name="T87" fmla="*/ 10 h 90"/>
                <a:gd name="T88" fmla="*/ 26 w 69"/>
                <a:gd name="T89" fmla="*/ 5 h 90"/>
                <a:gd name="T90" fmla="*/ 36 w 69"/>
                <a:gd name="T91" fmla="*/ 2 h 90"/>
                <a:gd name="T92" fmla="*/ 47 w 69"/>
                <a:gd name="T93" fmla="*/ 0 h 90"/>
                <a:gd name="T94" fmla="*/ 47 w 69"/>
                <a:gd name="T95" fmla="*/ 0 h 90"/>
                <a:gd name="T96" fmla="*/ 59 w 69"/>
                <a:gd name="T97" fmla="*/ 2 h 90"/>
                <a:gd name="T98" fmla="*/ 69 w 69"/>
                <a:gd name="T99" fmla="*/ 4 h 90"/>
                <a:gd name="T100" fmla="*/ 65 w 69"/>
                <a:gd name="T101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" h="90">
                  <a:moveTo>
                    <a:pt x="65" y="17"/>
                  </a:moveTo>
                  <a:lnTo>
                    <a:pt x="65" y="17"/>
                  </a:lnTo>
                  <a:lnTo>
                    <a:pt x="57" y="15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2" y="1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5" y="24"/>
                  </a:lnTo>
                  <a:lnTo>
                    <a:pt x="22" y="30"/>
                  </a:lnTo>
                  <a:lnTo>
                    <a:pt x="19" y="37"/>
                  </a:lnTo>
                  <a:lnTo>
                    <a:pt x="17" y="45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58"/>
                  </a:lnTo>
                  <a:lnTo>
                    <a:pt x="18" y="63"/>
                  </a:lnTo>
                  <a:lnTo>
                    <a:pt x="21" y="67"/>
                  </a:lnTo>
                  <a:lnTo>
                    <a:pt x="23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5" y="77"/>
                  </a:lnTo>
                  <a:lnTo>
                    <a:pt x="40" y="77"/>
                  </a:lnTo>
                  <a:lnTo>
                    <a:pt x="40" y="77"/>
                  </a:lnTo>
                  <a:lnTo>
                    <a:pt x="49" y="77"/>
                  </a:lnTo>
                  <a:lnTo>
                    <a:pt x="57" y="73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7" y="90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30" y="90"/>
                  </a:lnTo>
                  <a:lnTo>
                    <a:pt x="23" y="88"/>
                  </a:lnTo>
                  <a:lnTo>
                    <a:pt x="16" y="85"/>
                  </a:lnTo>
                  <a:lnTo>
                    <a:pt x="11" y="82"/>
                  </a:lnTo>
                  <a:lnTo>
                    <a:pt x="6" y="76"/>
                  </a:lnTo>
                  <a:lnTo>
                    <a:pt x="3" y="70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3"/>
                  </a:lnTo>
                  <a:lnTo>
                    <a:pt x="3" y="34"/>
                  </a:lnTo>
                  <a:lnTo>
                    <a:pt x="7" y="24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6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9" y="2"/>
                  </a:lnTo>
                  <a:lnTo>
                    <a:pt x="69" y="4"/>
                  </a:lnTo>
                  <a:lnTo>
                    <a:pt x="6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5C749BB0-37E8-49E5-9C94-0B7AD39382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00" y="4145"/>
              <a:ext cx="25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7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7 w 77"/>
                <a:gd name="T17" fmla="*/ 88 h 90"/>
                <a:gd name="T18" fmla="*/ 53 w 77"/>
                <a:gd name="T19" fmla="*/ 88 h 90"/>
                <a:gd name="T20" fmla="*/ 56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7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2 w 77"/>
                <a:gd name="T41" fmla="*/ 39 h 90"/>
                <a:gd name="T42" fmla="*/ 40 w 77"/>
                <a:gd name="T43" fmla="*/ 35 h 90"/>
                <a:gd name="T44" fmla="*/ 51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2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4 w 77"/>
                <a:gd name="T57" fmla="*/ 14 h 90"/>
                <a:gd name="T58" fmla="*/ 29 w 77"/>
                <a:gd name="T59" fmla="*/ 15 h 90"/>
                <a:gd name="T60" fmla="*/ 17 w 77"/>
                <a:gd name="T61" fmla="*/ 21 h 90"/>
                <a:gd name="T62" fmla="*/ 59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3 w 77"/>
                <a:gd name="T69" fmla="*/ 53 h 90"/>
                <a:gd name="T70" fmla="*/ 17 w 77"/>
                <a:gd name="T71" fmla="*/ 60 h 90"/>
                <a:gd name="T72" fmla="*/ 16 w 77"/>
                <a:gd name="T73" fmla="*/ 66 h 90"/>
                <a:gd name="T74" fmla="*/ 21 w 77"/>
                <a:gd name="T75" fmla="*/ 75 h 90"/>
                <a:gd name="T76" fmla="*/ 31 w 77"/>
                <a:gd name="T77" fmla="*/ 77 h 90"/>
                <a:gd name="T78" fmla="*/ 37 w 77"/>
                <a:gd name="T79" fmla="*/ 77 h 90"/>
                <a:gd name="T80" fmla="*/ 46 w 77"/>
                <a:gd name="T81" fmla="*/ 72 h 90"/>
                <a:gd name="T82" fmla="*/ 53 w 77"/>
                <a:gd name="T83" fmla="*/ 63 h 90"/>
                <a:gd name="T84" fmla="*/ 58 w 77"/>
                <a:gd name="T85" fmla="*/ 53 h 90"/>
                <a:gd name="T86" fmla="*/ 59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7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7" y="88"/>
                  </a:lnTo>
                  <a:lnTo>
                    <a:pt x="53" y="88"/>
                  </a:lnTo>
                  <a:lnTo>
                    <a:pt x="53" y="88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0" y="81"/>
                  </a:lnTo>
                  <a:lnTo>
                    <a:pt x="44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2" y="90"/>
                  </a:lnTo>
                  <a:lnTo>
                    <a:pt x="17" y="89"/>
                  </a:lnTo>
                  <a:lnTo>
                    <a:pt x="13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1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4" y="52"/>
                  </a:lnTo>
                  <a:lnTo>
                    <a:pt x="8" y="46"/>
                  </a:lnTo>
                  <a:lnTo>
                    <a:pt x="15" y="42"/>
                  </a:lnTo>
                  <a:lnTo>
                    <a:pt x="22" y="39"/>
                  </a:lnTo>
                  <a:lnTo>
                    <a:pt x="31" y="36"/>
                  </a:lnTo>
                  <a:lnTo>
                    <a:pt x="40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25"/>
                  </a:lnTo>
                  <a:lnTo>
                    <a:pt x="62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4" y="16"/>
                  </a:lnTo>
                  <a:lnTo>
                    <a:pt x="51" y="15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7" y="14"/>
                  </a:lnTo>
                  <a:lnTo>
                    <a:pt x="29" y="15"/>
                  </a:lnTo>
                  <a:lnTo>
                    <a:pt x="23" y="17"/>
                  </a:lnTo>
                  <a:lnTo>
                    <a:pt x="17" y="21"/>
                  </a:lnTo>
                  <a:lnTo>
                    <a:pt x="20" y="5"/>
                  </a:lnTo>
                  <a:close/>
                  <a:moveTo>
                    <a:pt x="59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3" y="53"/>
                  </a:lnTo>
                  <a:lnTo>
                    <a:pt x="20" y="57"/>
                  </a:lnTo>
                  <a:lnTo>
                    <a:pt x="17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7" y="71"/>
                  </a:lnTo>
                  <a:lnTo>
                    <a:pt x="21" y="75"/>
                  </a:lnTo>
                  <a:lnTo>
                    <a:pt x="26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7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6" y="58"/>
                  </a:lnTo>
                  <a:lnTo>
                    <a:pt x="58" y="53"/>
                  </a:lnTo>
                  <a:lnTo>
                    <a:pt x="59" y="47"/>
                  </a:lnTo>
                  <a:lnTo>
                    <a:pt x="59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C975C13-FF0B-4949-95A4-4A744F59D5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1" y="4145"/>
              <a:ext cx="22" cy="29"/>
            </a:xfrm>
            <a:custGeom>
              <a:avLst/>
              <a:gdLst>
                <a:gd name="T0" fmla="*/ 14 w 65"/>
                <a:gd name="T1" fmla="*/ 16 h 88"/>
                <a:gd name="T2" fmla="*/ 14 w 65"/>
                <a:gd name="T3" fmla="*/ 16 h 88"/>
                <a:gd name="T4" fmla="*/ 17 w 65"/>
                <a:gd name="T5" fmla="*/ 3 h 88"/>
                <a:gd name="T6" fmla="*/ 32 w 65"/>
                <a:gd name="T7" fmla="*/ 3 h 88"/>
                <a:gd name="T8" fmla="*/ 29 w 65"/>
                <a:gd name="T9" fmla="*/ 16 h 88"/>
                <a:gd name="T10" fmla="*/ 30 w 65"/>
                <a:gd name="T11" fmla="*/ 16 h 88"/>
                <a:gd name="T12" fmla="*/ 30 w 65"/>
                <a:gd name="T13" fmla="*/ 16 h 88"/>
                <a:gd name="T14" fmla="*/ 34 w 65"/>
                <a:gd name="T15" fmla="*/ 10 h 88"/>
                <a:gd name="T16" fmla="*/ 40 w 65"/>
                <a:gd name="T17" fmla="*/ 5 h 88"/>
                <a:gd name="T18" fmla="*/ 49 w 65"/>
                <a:gd name="T19" fmla="*/ 2 h 88"/>
                <a:gd name="T20" fmla="*/ 58 w 65"/>
                <a:gd name="T21" fmla="*/ 0 h 88"/>
                <a:gd name="T22" fmla="*/ 58 w 65"/>
                <a:gd name="T23" fmla="*/ 0 h 88"/>
                <a:gd name="T24" fmla="*/ 62 w 65"/>
                <a:gd name="T25" fmla="*/ 0 h 88"/>
                <a:gd name="T26" fmla="*/ 65 w 65"/>
                <a:gd name="T27" fmla="*/ 2 h 88"/>
                <a:gd name="T28" fmla="*/ 62 w 65"/>
                <a:gd name="T29" fmla="*/ 16 h 88"/>
                <a:gd name="T30" fmla="*/ 62 w 65"/>
                <a:gd name="T31" fmla="*/ 16 h 88"/>
                <a:gd name="T32" fmla="*/ 56 w 65"/>
                <a:gd name="T33" fmla="*/ 15 h 88"/>
                <a:gd name="T34" fmla="*/ 56 w 65"/>
                <a:gd name="T35" fmla="*/ 15 h 88"/>
                <a:gd name="T36" fmla="*/ 49 w 65"/>
                <a:gd name="T37" fmla="*/ 15 h 88"/>
                <a:gd name="T38" fmla="*/ 43 w 65"/>
                <a:gd name="T39" fmla="*/ 17 h 88"/>
                <a:gd name="T40" fmla="*/ 38 w 65"/>
                <a:gd name="T41" fmla="*/ 22 h 88"/>
                <a:gd name="T42" fmla="*/ 33 w 65"/>
                <a:gd name="T43" fmla="*/ 27 h 88"/>
                <a:gd name="T44" fmla="*/ 30 w 65"/>
                <a:gd name="T45" fmla="*/ 31 h 88"/>
                <a:gd name="T46" fmla="*/ 27 w 65"/>
                <a:gd name="T47" fmla="*/ 36 h 88"/>
                <a:gd name="T48" fmla="*/ 24 w 65"/>
                <a:gd name="T49" fmla="*/ 46 h 88"/>
                <a:gd name="T50" fmla="*/ 15 w 65"/>
                <a:gd name="T51" fmla="*/ 88 h 88"/>
                <a:gd name="T52" fmla="*/ 0 w 65"/>
                <a:gd name="T53" fmla="*/ 88 h 88"/>
                <a:gd name="T54" fmla="*/ 14 w 65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" h="88">
                  <a:moveTo>
                    <a:pt x="14" y="16"/>
                  </a:moveTo>
                  <a:lnTo>
                    <a:pt x="14" y="16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2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8" y="22"/>
                  </a:lnTo>
                  <a:lnTo>
                    <a:pt x="33" y="27"/>
                  </a:lnTo>
                  <a:lnTo>
                    <a:pt x="30" y="31"/>
                  </a:lnTo>
                  <a:lnTo>
                    <a:pt x="27" y="36"/>
                  </a:lnTo>
                  <a:lnTo>
                    <a:pt x="24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C2DC04AA-5C5A-45F6-B6AB-1B1F9D97FF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54" y="4145"/>
              <a:ext cx="26" cy="30"/>
            </a:xfrm>
            <a:custGeom>
              <a:avLst/>
              <a:gdLst>
                <a:gd name="T0" fmla="*/ 65 w 78"/>
                <a:gd name="T1" fmla="*/ 87 h 90"/>
                <a:gd name="T2" fmla="*/ 39 w 78"/>
                <a:gd name="T3" fmla="*/ 90 h 90"/>
                <a:gd name="T4" fmla="*/ 32 w 78"/>
                <a:gd name="T5" fmla="*/ 90 h 90"/>
                <a:gd name="T6" fmla="*/ 18 w 78"/>
                <a:gd name="T7" fmla="*/ 87 h 90"/>
                <a:gd name="T8" fmla="*/ 7 w 78"/>
                <a:gd name="T9" fmla="*/ 77 h 90"/>
                <a:gd name="T10" fmla="*/ 1 w 78"/>
                <a:gd name="T11" fmla="*/ 61 h 90"/>
                <a:gd name="T12" fmla="*/ 0 w 78"/>
                <a:gd name="T13" fmla="*/ 52 h 90"/>
                <a:gd name="T14" fmla="*/ 3 w 78"/>
                <a:gd name="T15" fmla="*/ 34 h 90"/>
                <a:gd name="T16" fmla="*/ 12 w 78"/>
                <a:gd name="T17" fmla="*/ 17 h 90"/>
                <a:gd name="T18" fmla="*/ 27 w 78"/>
                <a:gd name="T19" fmla="*/ 5 h 90"/>
                <a:gd name="T20" fmla="*/ 46 w 78"/>
                <a:gd name="T21" fmla="*/ 0 h 90"/>
                <a:gd name="T22" fmla="*/ 54 w 78"/>
                <a:gd name="T23" fmla="*/ 2 h 90"/>
                <a:gd name="T24" fmla="*/ 66 w 78"/>
                <a:gd name="T25" fmla="*/ 5 h 90"/>
                <a:gd name="T26" fmla="*/ 75 w 78"/>
                <a:gd name="T27" fmla="*/ 14 h 90"/>
                <a:gd name="T28" fmla="*/ 78 w 78"/>
                <a:gd name="T29" fmla="*/ 25 h 90"/>
                <a:gd name="T30" fmla="*/ 78 w 78"/>
                <a:gd name="T31" fmla="*/ 33 h 90"/>
                <a:gd name="T32" fmla="*/ 77 w 78"/>
                <a:gd name="T33" fmla="*/ 49 h 90"/>
                <a:gd name="T34" fmla="*/ 18 w 78"/>
                <a:gd name="T35" fmla="*/ 49 h 90"/>
                <a:gd name="T36" fmla="*/ 16 w 78"/>
                <a:gd name="T37" fmla="*/ 54 h 90"/>
                <a:gd name="T38" fmla="*/ 19 w 78"/>
                <a:gd name="T39" fmla="*/ 65 h 90"/>
                <a:gd name="T40" fmla="*/ 25 w 78"/>
                <a:gd name="T41" fmla="*/ 72 h 90"/>
                <a:gd name="T42" fmla="*/ 33 w 78"/>
                <a:gd name="T43" fmla="*/ 77 h 90"/>
                <a:gd name="T44" fmla="*/ 43 w 78"/>
                <a:gd name="T45" fmla="*/ 77 h 90"/>
                <a:gd name="T46" fmla="*/ 68 w 78"/>
                <a:gd name="T47" fmla="*/ 72 h 90"/>
                <a:gd name="T48" fmla="*/ 63 w 78"/>
                <a:gd name="T49" fmla="*/ 37 h 90"/>
                <a:gd name="T50" fmla="*/ 63 w 78"/>
                <a:gd name="T51" fmla="*/ 30 h 90"/>
                <a:gd name="T52" fmla="*/ 62 w 78"/>
                <a:gd name="T53" fmla="*/ 23 h 90"/>
                <a:gd name="T54" fmla="*/ 56 w 78"/>
                <a:gd name="T55" fmla="*/ 16 h 90"/>
                <a:gd name="T56" fmla="*/ 50 w 78"/>
                <a:gd name="T57" fmla="*/ 14 h 90"/>
                <a:gd name="T58" fmla="*/ 45 w 78"/>
                <a:gd name="T59" fmla="*/ 14 h 90"/>
                <a:gd name="T60" fmla="*/ 35 w 78"/>
                <a:gd name="T61" fmla="*/ 15 h 90"/>
                <a:gd name="T62" fmla="*/ 28 w 78"/>
                <a:gd name="T63" fmla="*/ 21 h 90"/>
                <a:gd name="T64" fmla="*/ 19 w 78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" h="90">
                  <a:moveTo>
                    <a:pt x="65" y="87"/>
                  </a:moveTo>
                  <a:lnTo>
                    <a:pt x="65" y="87"/>
                  </a:lnTo>
                  <a:lnTo>
                    <a:pt x="52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2" y="90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7" y="77"/>
                  </a:lnTo>
                  <a:lnTo>
                    <a:pt x="3" y="71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3" y="34"/>
                  </a:lnTo>
                  <a:lnTo>
                    <a:pt x="7" y="25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7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0" y="9"/>
                  </a:lnTo>
                  <a:lnTo>
                    <a:pt x="75" y="14"/>
                  </a:lnTo>
                  <a:lnTo>
                    <a:pt x="77" y="20"/>
                  </a:lnTo>
                  <a:lnTo>
                    <a:pt x="78" y="25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78" y="41"/>
                  </a:lnTo>
                  <a:lnTo>
                    <a:pt x="77" y="49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60"/>
                  </a:lnTo>
                  <a:lnTo>
                    <a:pt x="19" y="65"/>
                  </a:lnTo>
                  <a:lnTo>
                    <a:pt x="21" y="70"/>
                  </a:lnTo>
                  <a:lnTo>
                    <a:pt x="25" y="72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6" y="76"/>
                  </a:lnTo>
                  <a:lnTo>
                    <a:pt x="68" y="72"/>
                  </a:lnTo>
                  <a:lnTo>
                    <a:pt x="65" y="87"/>
                  </a:lnTo>
                  <a:close/>
                  <a:moveTo>
                    <a:pt x="63" y="37"/>
                  </a:moveTo>
                  <a:lnTo>
                    <a:pt x="63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8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50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8" y="21"/>
                  </a:lnTo>
                  <a:lnTo>
                    <a:pt x="22" y="28"/>
                  </a:lnTo>
                  <a:lnTo>
                    <a:pt x="19" y="37"/>
                  </a:lnTo>
                  <a:lnTo>
                    <a:pt x="63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2416ED0-C737-46B1-BB19-1E8CFC7D5FD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099" y="4145"/>
              <a:ext cx="26" cy="30"/>
            </a:xfrm>
            <a:custGeom>
              <a:avLst/>
              <a:gdLst>
                <a:gd name="T0" fmla="*/ 19 w 77"/>
                <a:gd name="T1" fmla="*/ 5 h 90"/>
                <a:gd name="T2" fmla="*/ 43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5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4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1 w 77"/>
                <a:gd name="T33" fmla="*/ 77 h 90"/>
                <a:gd name="T34" fmla="*/ 0 w 77"/>
                <a:gd name="T35" fmla="*/ 66 h 90"/>
                <a:gd name="T36" fmla="*/ 0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39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2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3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1 w 77"/>
                <a:gd name="T67" fmla="*/ 49 h 90"/>
                <a:gd name="T68" fmla="*/ 22 w 77"/>
                <a:gd name="T69" fmla="*/ 53 h 90"/>
                <a:gd name="T70" fmla="*/ 16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29 w 77"/>
                <a:gd name="T77" fmla="*/ 77 h 90"/>
                <a:gd name="T78" fmla="*/ 35 w 77"/>
                <a:gd name="T79" fmla="*/ 77 h 90"/>
                <a:gd name="T80" fmla="*/ 45 w 77"/>
                <a:gd name="T81" fmla="*/ 72 h 90"/>
                <a:gd name="T82" fmla="*/ 52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19" y="5"/>
                  </a:moveTo>
                  <a:lnTo>
                    <a:pt x="19" y="5"/>
                  </a:lnTo>
                  <a:lnTo>
                    <a:pt x="32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4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0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0" y="81"/>
                  </a:lnTo>
                  <a:lnTo>
                    <a:pt x="43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2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1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29" y="36"/>
                  </a:lnTo>
                  <a:lnTo>
                    <a:pt x="39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3" y="16"/>
                  </a:lnTo>
                  <a:lnTo>
                    <a:pt x="51" y="15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19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7" y="48"/>
                  </a:lnTo>
                  <a:lnTo>
                    <a:pt x="31" y="49"/>
                  </a:lnTo>
                  <a:lnTo>
                    <a:pt x="26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8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29" y="77"/>
                  </a:lnTo>
                  <a:lnTo>
                    <a:pt x="29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5" y="72"/>
                  </a:lnTo>
                  <a:lnTo>
                    <a:pt x="50" y="67"/>
                  </a:lnTo>
                  <a:lnTo>
                    <a:pt x="52" y="63"/>
                  </a:lnTo>
                  <a:lnTo>
                    <a:pt x="54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60E548E-D15F-4744-B643-0028F89D64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32" y="4137"/>
              <a:ext cx="20" cy="38"/>
            </a:xfrm>
            <a:custGeom>
              <a:avLst/>
              <a:gdLst>
                <a:gd name="T0" fmla="*/ 2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1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7 w 60"/>
                <a:gd name="T13" fmla="*/ 39 h 114"/>
                <a:gd name="T14" fmla="*/ 34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3 w 60"/>
                <a:gd name="T21" fmla="*/ 93 h 114"/>
                <a:gd name="T22" fmla="*/ 23 w 60"/>
                <a:gd name="T23" fmla="*/ 93 h 114"/>
                <a:gd name="T24" fmla="*/ 23 w 60"/>
                <a:gd name="T25" fmla="*/ 96 h 114"/>
                <a:gd name="T26" fmla="*/ 26 w 60"/>
                <a:gd name="T27" fmla="*/ 100 h 114"/>
                <a:gd name="T28" fmla="*/ 29 w 60"/>
                <a:gd name="T29" fmla="*/ 101 h 114"/>
                <a:gd name="T30" fmla="*/ 34 w 60"/>
                <a:gd name="T31" fmla="*/ 101 h 114"/>
                <a:gd name="T32" fmla="*/ 34 w 60"/>
                <a:gd name="T33" fmla="*/ 101 h 114"/>
                <a:gd name="T34" fmla="*/ 40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8 w 60"/>
                <a:gd name="T45" fmla="*/ 114 h 114"/>
                <a:gd name="T46" fmla="*/ 28 w 60"/>
                <a:gd name="T47" fmla="*/ 114 h 114"/>
                <a:gd name="T48" fmla="*/ 22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3 w 60"/>
                <a:gd name="T55" fmla="*/ 108 h 114"/>
                <a:gd name="T56" fmla="*/ 10 w 60"/>
                <a:gd name="T57" fmla="*/ 106 h 114"/>
                <a:gd name="T58" fmla="*/ 9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9 w 60"/>
                <a:gd name="T65" fmla="*/ 85 h 114"/>
                <a:gd name="T66" fmla="*/ 10 w 60"/>
                <a:gd name="T67" fmla="*/ 75 h 114"/>
                <a:gd name="T68" fmla="*/ 17 w 60"/>
                <a:gd name="T69" fmla="*/ 39 h 114"/>
                <a:gd name="T70" fmla="*/ 0 w 60"/>
                <a:gd name="T71" fmla="*/ 39 h 114"/>
                <a:gd name="T72" fmla="*/ 2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2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7" y="39"/>
                  </a:lnTo>
                  <a:lnTo>
                    <a:pt x="34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3" y="93"/>
                  </a:lnTo>
                  <a:lnTo>
                    <a:pt x="23" y="93"/>
                  </a:lnTo>
                  <a:lnTo>
                    <a:pt x="23" y="96"/>
                  </a:lnTo>
                  <a:lnTo>
                    <a:pt x="26" y="100"/>
                  </a:lnTo>
                  <a:lnTo>
                    <a:pt x="29" y="101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40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22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3" y="108"/>
                  </a:lnTo>
                  <a:lnTo>
                    <a:pt x="10" y="106"/>
                  </a:lnTo>
                  <a:lnTo>
                    <a:pt x="9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9" y="85"/>
                  </a:lnTo>
                  <a:lnTo>
                    <a:pt x="10" y="75"/>
                  </a:lnTo>
                  <a:lnTo>
                    <a:pt x="17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6505F2B4-A2E1-45AF-8968-3FC63F67C6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9" y="4137"/>
              <a:ext cx="20" cy="38"/>
            </a:xfrm>
            <a:custGeom>
              <a:avLst/>
              <a:gdLst>
                <a:gd name="T0" fmla="*/ 3 w 61"/>
                <a:gd name="T1" fmla="*/ 27 h 114"/>
                <a:gd name="T2" fmla="*/ 22 w 61"/>
                <a:gd name="T3" fmla="*/ 27 h 114"/>
                <a:gd name="T4" fmla="*/ 27 w 61"/>
                <a:gd name="T5" fmla="*/ 6 h 114"/>
                <a:gd name="T6" fmla="*/ 43 w 61"/>
                <a:gd name="T7" fmla="*/ 0 h 114"/>
                <a:gd name="T8" fmla="*/ 39 w 61"/>
                <a:gd name="T9" fmla="*/ 27 h 114"/>
                <a:gd name="T10" fmla="*/ 61 w 61"/>
                <a:gd name="T11" fmla="*/ 27 h 114"/>
                <a:gd name="T12" fmla="*/ 59 w 61"/>
                <a:gd name="T13" fmla="*/ 39 h 114"/>
                <a:gd name="T14" fmla="*/ 35 w 61"/>
                <a:gd name="T15" fmla="*/ 39 h 114"/>
                <a:gd name="T16" fmla="*/ 28 w 61"/>
                <a:gd name="T17" fmla="*/ 76 h 114"/>
                <a:gd name="T18" fmla="*/ 28 w 61"/>
                <a:gd name="T19" fmla="*/ 76 h 114"/>
                <a:gd name="T20" fmla="*/ 25 w 61"/>
                <a:gd name="T21" fmla="*/ 93 h 114"/>
                <a:gd name="T22" fmla="*/ 25 w 61"/>
                <a:gd name="T23" fmla="*/ 93 h 114"/>
                <a:gd name="T24" fmla="*/ 25 w 61"/>
                <a:gd name="T25" fmla="*/ 96 h 114"/>
                <a:gd name="T26" fmla="*/ 28 w 61"/>
                <a:gd name="T27" fmla="*/ 100 h 114"/>
                <a:gd name="T28" fmla="*/ 31 w 61"/>
                <a:gd name="T29" fmla="*/ 101 h 114"/>
                <a:gd name="T30" fmla="*/ 36 w 61"/>
                <a:gd name="T31" fmla="*/ 101 h 114"/>
                <a:gd name="T32" fmla="*/ 36 w 61"/>
                <a:gd name="T33" fmla="*/ 101 h 114"/>
                <a:gd name="T34" fmla="*/ 42 w 61"/>
                <a:gd name="T35" fmla="*/ 101 h 114"/>
                <a:gd name="T36" fmla="*/ 48 w 61"/>
                <a:gd name="T37" fmla="*/ 100 h 114"/>
                <a:gd name="T38" fmla="*/ 46 w 61"/>
                <a:gd name="T39" fmla="*/ 113 h 114"/>
                <a:gd name="T40" fmla="*/ 46 w 61"/>
                <a:gd name="T41" fmla="*/ 113 h 114"/>
                <a:gd name="T42" fmla="*/ 37 w 61"/>
                <a:gd name="T43" fmla="*/ 114 h 114"/>
                <a:gd name="T44" fmla="*/ 30 w 61"/>
                <a:gd name="T45" fmla="*/ 114 h 114"/>
                <a:gd name="T46" fmla="*/ 30 w 61"/>
                <a:gd name="T47" fmla="*/ 114 h 114"/>
                <a:gd name="T48" fmla="*/ 24 w 61"/>
                <a:gd name="T49" fmla="*/ 114 h 114"/>
                <a:gd name="T50" fmla="*/ 21 w 61"/>
                <a:gd name="T51" fmla="*/ 113 h 114"/>
                <a:gd name="T52" fmla="*/ 17 w 61"/>
                <a:gd name="T53" fmla="*/ 111 h 114"/>
                <a:gd name="T54" fmla="*/ 14 w 61"/>
                <a:gd name="T55" fmla="*/ 108 h 114"/>
                <a:gd name="T56" fmla="*/ 12 w 61"/>
                <a:gd name="T57" fmla="*/ 106 h 114"/>
                <a:gd name="T58" fmla="*/ 10 w 61"/>
                <a:gd name="T59" fmla="*/ 102 h 114"/>
                <a:gd name="T60" fmla="*/ 9 w 61"/>
                <a:gd name="T61" fmla="*/ 95 h 114"/>
                <a:gd name="T62" fmla="*/ 9 w 61"/>
                <a:gd name="T63" fmla="*/ 95 h 114"/>
                <a:gd name="T64" fmla="*/ 10 w 61"/>
                <a:gd name="T65" fmla="*/ 85 h 114"/>
                <a:gd name="T66" fmla="*/ 12 w 61"/>
                <a:gd name="T67" fmla="*/ 75 h 114"/>
                <a:gd name="T68" fmla="*/ 19 w 61"/>
                <a:gd name="T69" fmla="*/ 39 h 114"/>
                <a:gd name="T70" fmla="*/ 0 w 61"/>
                <a:gd name="T71" fmla="*/ 39 h 114"/>
                <a:gd name="T72" fmla="*/ 3 w 61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114">
                  <a:moveTo>
                    <a:pt x="3" y="27"/>
                  </a:moveTo>
                  <a:lnTo>
                    <a:pt x="22" y="27"/>
                  </a:lnTo>
                  <a:lnTo>
                    <a:pt x="27" y="6"/>
                  </a:lnTo>
                  <a:lnTo>
                    <a:pt x="43" y="0"/>
                  </a:lnTo>
                  <a:lnTo>
                    <a:pt x="39" y="27"/>
                  </a:lnTo>
                  <a:lnTo>
                    <a:pt x="61" y="27"/>
                  </a:lnTo>
                  <a:lnTo>
                    <a:pt x="59" y="39"/>
                  </a:lnTo>
                  <a:lnTo>
                    <a:pt x="35" y="39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25" y="96"/>
                  </a:lnTo>
                  <a:lnTo>
                    <a:pt x="28" y="100"/>
                  </a:lnTo>
                  <a:lnTo>
                    <a:pt x="31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2" y="101"/>
                  </a:lnTo>
                  <a:lnTo>
                    <a:pt x="48" y="100"/>
                  </a:lnTo>
                  <a:lnTo>
                    <a:pt x="46" y="113"/>
                  </a:lnTo>
                  <a:lnTo>
                    <a:pt x="46" y="113"/>
                  </a:lnTo>
                  <a:lnTo>
                    <a:pt x="37" y="114"/>
                  </a:lnTo>
                  <a:lnTo>
                    <a:pt x="30" y="114"/>
                  </a:lnTo>
                  <a:lnTo>
                    <a:pt x="30" y="114"/>
                  </a:lnTo>
                  <a:lnTo>
                    <a:pt x="24" y="114"/>
                  </a:lnTo>
                  <a:lnTo>
                    <a:pt x="21" y="113"/>
                  </a:lnTo>
                  <a:lnTo>
                    <a:pt x="17" y="111"/>
                  </a:lnTo>
                  <a:lnTo>
                    <a:pt x="14" y="108"/>
                  </a:lnTo>
                  <a:lnTo>
                    <a:pt x="12" y="106"/>
                  </a:lnTo>
                  <a:lnTo>
                    <a:pt x="10" y="102"/>
                  </a:lnTo>
                  <a:lnTo>
                    <a:pt x="9" y="95"/>
                  </a:lnTo>
                  <a:lnTo>
                    <a:pt x="9" y="95"/>
                  </a:lnTo>
                  <a:lnTo>
                    <a:pt x="10" y="85"/>
                  </a:lnTo>
                  <a:lnTo>
                    <a:pt x="12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66853197-14BC-45BE-A967-CC050146DC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0" y="4132"/>
              <a:ext cx="29" cy="42"/>
            </a:xfrm>
            <a:custGeom>
              <a:avLst/>
              <a:gdLst>
                <a:gd name="T0" fmla="*/ 27 w 87"/>
                <a:gd name="T1" fmla="*/ 0 h 126"/>
                <a:gd name="T2" fmla="*/ 42 w 87"/>
                <a:gd name="T3" fmla="*/ 0 h 126"/>
                <a:gd name="T4" fmla="*/ 31 w 87"/>
                <a:gd name="T5" fmla="*/ 52 h 126"/>
                <a:gd name="T6" fmla="*/ 31 w 87"/>
                <a:gd name="T7" fmla="*/ 52 h 126"/>
                <a:gd name="T8" fmla="*/ 31 w 87"/>
                <a:gd name="T9" fmla="*/ 52 h 126"/>
                <a:gd name="T10" fmla="*/ 37 w 87"/>
                <a:gd name="T11" fmla="*/ 46 h 126"/>
                <a:gd name="T12" fmla="*/ 43 w 87"/>
                <a:gd name="T13" fmla="*/ 42 h 126"/>
                <a:gd name="T14" fmla="*/ 50 w 87"/>
                <a:gd name="T15" fmla="*/ 40 h 126"/>
                <a:gd name="T16" fmla="*/ 59 w 87"/>
                <a:gd name="T17" fmla="*/ 38 h 126"/>
                <a:gd name="T18" fmla="*/ 59 w 87"/>
                <a:gd name="T19" fmla="*/ 38 h 126"/>
                <a:gd name="T20" fmla="*/ 65 w 87"/>
                <a:gd name="T21" fmla="*/ 38 h 126"/>
                <a:gd name="T22" fmla="*/ 71 w 87"/>
                <a:gd name="T23" fmla="*/ 40 h 126"/>
                <a:gd name="T24" fmla="*/ 75 w 87"/>
                <a:gd name="T25" fmla="*/ 42 h 126"/>
                <a:gd name="T26" fmla="*/ 79 w 87"/>
                <a:gd name="T27" fmla="*/ 46 h 126"/>
                <a:gd name="T28" fmla="*/ 83 w 87"/>
                <a:gd name="T29" fmla="*/ 49 h 126"/>
                <a:gd name="T30" fmla="*/ 85 w 87"/>
                <a:gd name="T31" fmla="*/ 54 h 126"/>
                <a:gd name="T32" fmla="*/ 86 w 87"/>
                <a:gd name="T33" fmla="*/ 59 h 126"/>
                <a:gd name="T34" fmla="*/ 87 w 87"/>
                <a:gd name="T35" fmla="*/ 66 h 126"/>
                <a:gd name="T36" fmla="*/ 87 w 87"/>
                <a:gd name="T37" fmla="*/ 66 h 126"/>
                <a:gd name="T38" fmla="*/ 86 w 87"/>
                <a:gd name="T39" fmla="*/ 73 h 126"/>
                <a:gd name="T40" fmla="*/ 85 w 87"/>
                <a:gd name="T41" fmla="*/ 81 h 126"/>
                <a:gd name="T42" fmla="*/ 75 w 87"/>
                <a:gd name="T43" fmla="*/ 126 h 126"/>
                <a:gd name="T44" fmla="*/ 60 w 87"/>
                <a:gd name="T45" fmla="*/ 126 h 126"/>
                <a:gd name="T46" fmla="*/ 71 w 87"/>
                <a:gd name="T47" fmla="*/ 75 h 126"/>
                <a:gd name="T48" fmla="*/ 71 w 87"/>
                <a:gd name="T49" fmla="*/ 75 h 126"/>
                <a:gd name="T50" fmla="*/ 72 w 87"/>
                <a:gd name="T51" fmla="*/ 67 h 126"/>
                <a:gd name="T52" fmla="*/ 72 w 87"/>
                <a:gd name="T53" fmla="*/ 67 h 126"/>
                <a:gd name="T54" fmla="*/ 71 w 87"/>
                <a:gd name="T55" fmla="*/ 61 h 126"/>
                <a:gd name="T56" fmla="*/ 67 w 87"/>
                <a:gd name="T57" fmla="*/ 55 h 126"/>
                <a:gd name="T58" fmla="*/ 62 w 87"/>
                <a:gd name="T59" fmla="*/ 53 h 126"/>
                <a:gd name="T60" fmla="*/ 56 w 87"/>
                <a:gd name="T61" fmla="*/ 52 h 126"/>
                <a:gd name="T62" fmla="*/ 56 w 87"/>
                <a:gd name="T63" fmla="*/ 52 h 126"/>
                <a:gd name="T64" fmla="*/ 49 w 87"/>
                <a:gd name="T65" fmla="*/ 53 h 126"/>
                <a:gd name="T66" fmla="*/ 43 w 87"/>
                <a:gd name="T67" fmla="*/ 55 h 126"/>
                <a:gd name="T68" fmla="*/ 39 w 87"/>
                <a:gd name="T69" fmla="*/ 59 h 126"/>
                <a:gd name="T70" fmla="*/ 34 w 87"/>
                <a:gd name="T71" fmla="*/ 63 h 126"/>
                <a:gd name="T72" fmla="*/ 30 w 87"/>
                <a:gd name="T73" fmla="*/ 68 h 126"/>
                <a:gd name="T74" fmla="*/ 28 w 87"/>
                <a:gd name="T75" fmla="*/ 73 h 126"/>
                <a:gd name="T76" fmla="*/ 24 w 87"/>
                <a:gd name="T77" fmla="*/ 83 h 126"/>
                <a:gd name="T78" fmla="*/ 16 w 87"/>
                <a:gd name="T79" fmla="*/ 126 h 126"/>
                <a:gd name="T80" fmla="*/ 0 w 87"/>
                <a:gd name="T81" fmla="*/ 126 h 126"/>
                <a:gd name="T82" fmla="*/ 27 w 87"/>
                <a:gd name="T8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" h="126">
                  <a:moveTo>
                    <a:pt x="27" y="0"/>
                  </a:moveTo>
                  <a:lnTo>
                    <a:pt x="42" y="0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7" y="46"/>
                  </a:lnTo>
                  <a:lnTo>
                    <a:pt x="43" y="42"/>
                  </a:lnTo>
                  <a:lnTo>
                    <a:pt x="50" y="40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65" y="38"/>
                  </a:lnTo>
                  <a:lnTo>
                    <a:pt x="71" y="40"/>
                  </a:lnTo>
                  <a:lnTo>
                    <a:pt x="75" y="42"/>
                  </a:lnTo>
                  <a:lnTo>
                    <a:pt x="79" y="46"/>
                  </a:lnTo>
                  <a:lnTo>
                    <a:pt x="83" y="49"/>
                  </a:lnTo>
                  <a:lnTo>
                    <a:pt x="85" y="54"/>
                  </a:lnTo>
                  <a:lnTo>
                    <a:pt x="86" y="59"/>
                  </a:lnTo>
                  <a:lnTo>
                    <a:pt x="87" y="66"/>
                  </a:lnTo>
                  <a:lnTo>
                    <a:pt x="87" y="66"/>
                  </a:lnTo>
                  <a:lnTo>
                    <a:pt x="86" y="73"/>
                  </a:lnTo>
                  <a:lnTo>
                    <a:pt x="85" y="81"/>
                  </a:lnTo>
                  <a:lnTo>
                    <a:pt x="75" y="126"/>
                  </a:lnTo>
                  <a:lnTo>
                    <a:pt x="60" y="126"/>
                  </a:lnTo>
                  <a:lnTo>
                    <a:pt x="71" y="75"/>
                  </a:lnTo>
                  <a:lnTo>
                    <a:pt x="71" y="75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2" y="53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9" y="53"/>
                  </a:lnTo>
                  <a:lnTo>
                    <a:pt x="43" y="55"/>
                  </a:lnTo>
                  <a:lnTo>
                    <a:pt x="39" y="59"/>
                  </a:lnTo>
                  <a:lnTo>
                    <a:pt x="34" y="63"/>
                  </a:lnTo>
                  <a:lnTo>
                    <a:pt x="30" y="68"/>
                  </a:lnTo>
                  <a:lnTo>
                    <a:pt x="28" y="73"/>
                  </a:lnTo>
                  <a:lnTo>
                    <a:pt x="24" y="83"/>
                  </a:lnTo>
                  <a:lnTo>
                    <a:pt x="16" y="126"/>
                  </a:lnTo>
                  <a:lnTo>
                    <a:pt x="0" y="12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46D8D40-32F2-43D1-B870-77A300430D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4" y="4145"/>
              <a:ext cx="27" cy="30"/>
            </a:xfrm>
            <a:custGeom>
              <a:avLst/>
              <a:gdLst>
                <a:gd name="T0" fmla="*/ 66 w 80"/>
                <a:gd name="T1" fmla="*/ 87 h 90"/>
                <a:gd name="T2" fmla="*/ 39 w 80"/>
                <a:gd name="T3" fmla="*/ 90 h 90"/>
                <a:gd name="T4" fmla="*/ 32 w 80"/>
                <a:gd name="T5" fmla="*/ 90 h 90"/>
                <a:gd name="T6" fmla="*/ 18 w 80"/>
                <a:gd name="T7" fmla="*/ 87 h 90"/>
                <a:gd name="T8" fmla="*/ 7 w 80"/>
                <a:gd name="T9" fmla="*/ 77 h 90"/>
                <a:gd name="T10" fmla="*/ 1 w 80"/>
                <a:gd name="T11" fmla="*/ 61 h 90"/>
                <a:gd name="T12" fmla="*/ 0 w 80"/>
                <a:gd name="T13" fmla="*/ 52 h 90"/>
                <a:gd name="T14" fmla="*/ 4 w 80"/>
                <a:gd name="T15" fmla="*/ 34 h 90"/>
                <a:gd name="T16" fmla="*/ 12 w 80"/>
                <a:gd name="T17" fmla="*/ 17 h 90"/>
                <a:gd name="T18" fmla="*/ 27 w 80"/>
                <a:gd name="T19" fmla="*/ 5 h 90"/>
                <a:gd name="T20" fmla="*/ 48 w 80"/>
                <a:gd name="T21" fmla="*/ 0 h 90"/>
                <a:gd name="T22" fmla="*/ 55 w 80"/>
                <a:gd name="T23" fmla="*/ 2 h 90"/>
                <a:gd name="T24" fmla="*/ 67 w 80"/>
                <a:gd name="T25" fmla="*/ 5 h 90"/>
                <a:gd name="T26" fmla="*/ 75 w 80"/>
                <a:gd name="T27" fmla="*/ 14 h 90"/>
                <a:gd name="T28" fmla="*/ 79 w 80"/>
                <a:gd name="T29" fmla="*/ 25 h 90"/>
                <a:gd name="T30" fmla="*/ 80 w 80"/>
                <a:gd name="T31" fmla="*/ 33 h 90"/>
                <a:gd name="T32" fmla="*/ 78 w 80"/>
                <a:gd name="T33" fmla="*/ 49 h 90"/>
                <a:gd name="T34" fmla="*/ 18 w 80"/>
                <a:gd name="T35" fmla="*/ 49 h 90"/>
                <a:gd name="T36" fmla="*/ 17 w 80"/>
                <a:gd name="T37" fmla="*/ 54 h 90"/>
                <a:gd name="T38" fmla="*/ 19 w 80"/>
                <a:gd name="T39" fmla="*/ 65 h 90"/>
                <a:gd name="T40" fmla="*/ 25 w 80"/>
                <a:gd name="T41" fmla="*/ 72 h 90"/>
                <a:gd name="T42" fmla="*/ 33 w 80"/>
                <a:gd name="T43" fmla="*/ 77 h 90"/>
                <a:gd name="T44" fmla="*/ 43 w 80"/>
                <a:gd name="T45" fmla="*/ 77 h 90"/>
                <a:gd name="T46" fmla="*/ 68 w 80"/>
                <a:gd name="T47" fmla="*/ 72 h 90"/>
                <a:gd name="T48" fmla="*/ 63 w 80"/>
                <a:gd name="T49" fmla="*/ 37 h 90"/>
                <a:gd name="T50" fmla="*/ 63 w 80"/>
                <a:gd name="T51" fmla="*/ 30 h 90"/>
                <a:gd name="T52" fmla="*/ 62 w 80"/>
                <a:gd name="T53" fmla="*/ 23 h 90"/>
                <a:gd name="T54" fmla="*/ 56 w 80"/>
                <a:gd name="T55" fmla="*/ 16 h 90"/>
                <a:gd name="T56" fmla="*/ 50 w 80"/>
                <a:gd name="T57" fmla="*/ 14 h 90"/>
                <a:gd name="T58" fmla="*/ 45 w 80"/>
                <a:gd name="T59" fmla="*/ 14 h 90"/>
                <a:gd name="T60" fmla="*/ 37 w 80"/>
                <a:gd name="T61" fmla="*/ 15 h 90"/>
                <a:gd name="T62" fmla="*/ 29 w 80"/>
                <a:gd name="T63" fmla="*/ 21 h 90"/>
                <a:gd name="T64" fmla="*/ 19 w 80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90">
                  <a:moveTo>
                    <a:pt x="66" y="87"/>
                  </a:moveTo>
                  <a:lnTo>
                    <a:pt x="66" y="87"/>
                  </a:lnTo>
                  <a:lnTo>
                    <a:pt x="53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2" y="90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2"/>
                  </a:lnTo>
                  <a:lnTo>
                    <a:pt x="7" y="77"/>
                  </a:lnTo>
                  <a:lnTo>
                    <a:pt x="4" y="71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4"/>
                  </a:lnTo>
                  <a:lnTo>
                    <a:pt x="7" y="25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7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5"/>
                  </a:lnTo>
                  <a:lnTo>
                    <a:pt x="72" y="9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79" y="25"/>
                  </a:lnTo>
                  <a:lnTo>
                    <a:pt x="80" y="33"/>
                  </a:lnTo>
                  <a:lnTo>
                    <a:pt x="80" y="33"/>
                  </a:lnTo>
                  <a:lnTo>
                    <a:pt x="79" y="41"/>
                  </a:lnTo>
                  <a:lnTo>
                    <a:pt x="78" y="49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8" y="60"/>
                  </a:lnTo>
                  <a:lnTo>
                    <a:pt x="19" y="65"/>
                  </a:lnTo>
                  <a:lnTo>
                    <a:pt x="22" y="70"/>
                  </a:lnTo>
                  <a:lnTo>
                    <a:pt x="25" y="72"/>
                  </a:lnTo>
                  <a:lnTo>
                    <a:pt x="29" y="75"/>
                  </a:lnTo>
                  <a:lnTo>
                    <a:pt x="3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6" y="76"/>
                  </a:lnTo>
                  <a:lnTo>
                    <a:pt x="68" y="72"/>
                  </a:lnTo>
                  <a:lnTo>
                    <a:pt x="66" y="87"/>
                  </a:lnTo>
                  <a:close/>
                  <a:moveTo>
                    <a:pt x="63" y="37"/>
                  </a:moveTo>
                  <a:lnTo>
                    <a:pt x="63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8" y="18"/>
                  </a:lnTo>
                  <a:lnTo>
                    <a:pt x="56" y="16"/>
                  </a:lnTo>
                  <a:lnTo>
                    <a:pt x="54" y="15"/>
                  </a:lnTo>
                  <a:lnTo>
                    <a:pt x="50" y="14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7" y="15"/>
                  </a:lnTo>
                  <a:lnTo>
                    <a:pt x="32" y="17"/>
                  </a:lnTo>
                  <a:lnTo>
                    <a:pt x="29" y="21"/>
                  </a:lnTo>
                  <a:lnTo>
                    <a:pt x="23" y="28"/>
                  </a:lnTo>
                  <a:lnTo>
                    <a:pt x="19" y="37"/>
                  </a:lnTo>
                  <a:lnTo>
                    <a:pt x="63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ADF32F55-D245-49F6-8CD6-7637F3CC6E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70" y="4132"/>
              <a:ext cx="29" cy="42"/>
            </a:xfrm>
            <a:custGeom>
              <a:avLst/>
              <a:gdLst>
                <a:gd name="T0" fmla="*/ 27 w 87"/>
                <a:gd name="T1" fmla="*/ 0 h 126"/>
                <a:gd name="T2" fmla="*/ 42 w 87"/>
                <a:gd name="T3" fmla="*/ 0 h 126"/>
                <a:gd name="T4" fmla="*/ 31 w 87"/>
                <a:gd name="T5" fmla="*/ 52 h 126"/>
                <a:gd name="T6" fmla="*/ 32 w 87"/>
                <a:gd name="T7" fmla="*/ 52 h 126"/>
                <a:gd name="T8" fmla="*/ 32 w 87"/>
                <a:gd name="T9" fmla="*/ 52 h 126"/>
                <a:gd name="T10" fmla="*/ 37 w 87"/>
                <a:gd name="T11" fmla="*/ 46 h 126"/>
                <a:gd name="T12" fmla="*/ 43 w 87"/>
                <a:gd name="T13" fmla="*/ 42 h 126"/>
                <a:gd name="T14" fmla="*/ 52 w 87"/>
                <a:gd name="T15" fmla="*/ 40 h 126"/>
                <a:gd name="T16" fmla="*/ 59 w 87"/>
                <a:gd name="T17" fmla="*/ 38 h 126"/>
                <a:gd name="T18" fmla="*/ 59 w 87"/>
                <a:gd name="T19" fmla="*/ 38 h 126"/>
                <a:gd name="T20" fmla="*/ 65 w 87"/>
                <a:gd name="T21" fmla="*/ 38 h 126"/>
                <a:gd name="T22" fmla="*/ 71 w 87"/>
                <a:gd name="T23" fmla="*/ 40 h 126"/>
                <a:gd name="T24" fmla="*/ 75 w 87"/>
                <a:gd name="T25" fmla="*/ 42 h 126"/>
                <a:gd name="T26" fmla="*/ 79 w 87"/>
                <a:gd name="T27" fmla="*/ 46 h 126"/>
                <a:gd name="T28" fmla="*/ 83 w 87"/>
                <a:gd name="T29" fmla="*/ 49 h 126"/>
                <a:gd name="T30" fmla="*/ 85 w 87"/>
                <a:gd name="T31" fmla="*/ 54 h 126"/>
                <a:gd name="T32" fmla="*/ 87 w 87"/>
                <a:gd name="T33" fmla="*/ 59 h 126"/>
                <a:gd name="T34" fmla="*/ 87 w 87"/>
                <a:gd name="T35" fmla="*/ 66 h 126"/>
                <a:gd name="T36" fmla="*/ 87 w 87"/>
                <a:gd name="T37" fmla="*/ 66 h 126"/>
                <a:gd name="T38" fmla="*/ 87 w 87"/>
                <a:gd name="T39" fmla="*/ 73 h 126"/>
                <a:gd name="T40" fmla="*/ 86 w 87"/>
                <a:gd name="T41" fmla="*/ 81 h 126"/>
                <a:gd name="T42" fmla="*/ 77 w 87"/>
                <a:gd name="T43" fmla="*/ 126 h 126"/>
                <a:gd name="T44" fmla="*/ 60 w 87"/>
                <a:gd name="T45" fmla="*/ 126 h 126"/>
                <a:gd name="T46" fmla="*/ 71 w 87"/>
                <a:gd name="T47" fmla="*/ 75 h 126"/>
                <a:gd name="T48" fmla="*/ 71 w 87"/>
                <a:gd name="T49" fmla="*/ 75 h 126"/>
                <a:gd name="T50" fmla="*/ 72 w 87"/>
                <a:gd name="T51" fmla="*/ 67 h 126"/>
                <a:gd name="T52" fmla="*/ 72 w 87"/>
                <a:gd name="T53" fmla="*/ 67 h 126"/>
                <a:gd name="T54" fmla="*/ 71 w 87"/>
                <a:gd name="T55" fmla="*/ 61 h 126"/>
                <a:gd name="T56" fmla="*/ 67 w 87"/>
                <a:gd name="T57" fmla="*/ 55 h 126"/>
                <a:gd name="T58" fmla="*/ 62 w 87"/>
                <a:gd name="T59" fmla="*/ 53 h 126"/>
                <a:gd name="T60" fmla="*/ 56 w 87"/>
                <a:gd name="T61" fmla="*/ 52 h 126"/>
                <a:gd name="T62" fmla="*/ 56 w 87"/>
                <a:gd name="T63" fmla="*/ 52 h 126"/>
                <a:gd name="T64" fmla="*/ 49 w 87"/>
                <a:gd name="T65" fmla="*/ 53 h 126"/>
                <a:gd name="T66" fmla="*/ 43 w 87"/>
                <a:gd name="T67" fmla="*/ 55 h 126"/>
                <a:gd name="T68" fmla="*/ 38 w 87"/>
                <a:gd name="T69" fmla="*/ 59 h 126"/>
                <a:gd name="T70" fmla="*/ 34 w 87"/>
                <a:gd name="T71" fmla="*/ 63 h 126"/>
                <a:gd name="T72" fmla="*/ 30 w 87"/>
                <a:gd name="T73" fmla="*/ 68 h 126"/>
                <a:gd name="T74" fmla="*/ 28 w 87"/>
                <a:gd name="T75" fmla="*/ 73 h 126"/>
                <a:gd name="T76" fmla="*/ 25 w 87"/>
                <a:gd name="T77" fmla="*/ 83 h 126"/>
                <a:gd name="T78" fmla="*/ 16 w 87"/>
                <a:gd name="T79" fmla="*/ 126 h 126"/>
                <a:gd name="T80" fmla="*/ 0 w 87"/>
                <a:gd name="T81" fmla="*/ 126 h 126"/>
                <a:gd name="T82" fmla="*/ 27 w 87"/>
                <a:gd name="T8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" h="126">
                  <a:moveTo>
                    <a:pt x="27" y="0"/>
                  </a:moveTo>
                  <a:lnTo>
                    <a:pt x="42" y="0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7" y="46"/>
                  </a:lnTo>
                  <a:lnTo>
                    <a:pt x="43" y="42"/>
                  </a:lnTo>
                  <a:lnTo>
                    <a:pt x="52" y="40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65" y="38"/>
                  </a:lnTo>
                  <a:lnTo>
                    <a:pt x="71" y="40"/>
                  </a:lnTo>
                  <a:lnTo>
                    <a:pt x="75" y="42"/>
                  </a:lnTo>
                  <a:lnTo>
                    <a:pt x="79" y="46"/>
                  </a:lnTo>
                  <a:lnTo>
                    <a:pt x="83" y="49"/>
                  </a:lnTo>
                  <a:lnTo>
                    <a:pt x="85" y="54"/>
                  </a:lnTo>
                  <a:lnTo>
                    <a:pt x="87" y="59"/>
                  </a:lnTo>
                  <a:lnTo>
                    <a:pt x="87" y="66"/>
                  </a:lnTo>
                  <a:lnTo>
                    <a:pt x="87" y="66"/>
                  </a:lnTo>
                  <a:lnTo>
                    <a:pt x="87" y="73"/>
                  </a:lnTo>
                  <a:lnTo>
                    <a:pt x="86" y="81"/>
                  </a:lnTo>
                  <a:lnTo>
                    <a:pt x="77" y="126"/>
                  </a:lnTo>
                  <a:lnTo>
                    <a:pt x="60" y="126"/>
                  </a:lnTo>
                  <a:lnTo>
                    <a:pt x="71" y="75"/>
                  </a:lnTo>
                  <a:lnTo>
                    <a:pt x="71" y="75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2" y="53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49" y="53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4" y="63"/>
                  </a:lnTo>
                  <a:lnTo>
                    <a:pt x="30" y="68"/>
                  </a:lnTo>
                  <a:lnTo>
                    <a:pt x="28" y="73"/>
                  </a:lnTo>
                  <a:lnTo>
                    <a:pt x="25" y="83"/>
                  </a:lnTo>
                  <a:lnTo>
                    <a:pt x="16" y="126"/>
                  </a:lnTo>
                  <a:lnTo>
                    <a:pt x="0" y="12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6E225FE-9AA7-4766-BA81-FB627B034A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05" y="4145"/>
              <a:ext cx="27" cy="30"/>
            </a:xfrm>
            <a:custGeom>
              <a:avLst/>
              <a:gdLst>
                <a:gd name="T0" fmla="*/ 65 w 79"/>
                <a:gd name="T1" fmla="*/ 87 h 90"/>
                <a:gd name="T2" fmla="*/ 39 w 79"/>
                <a:gd name="T3" fmla="*/ 90 h 90"/>
                <a:gd name="T4" fmla="*/ 31 w 79"/>
                <a:gd name="T5" fmla="*/ 90 h 90"/>
                <a:gd name="T6" fmla="*/ 17 w 79"/>
                <a:gd name="T7" fmla="*/ 87 h 90"/>
                <a:gd name="T8" fmla="*/ 6 w 79"/>
                <a:gd name="T9" fmla="*/ 77 h 90"/>
                <a:gd name="T10" fmla="*/ 0 w 79"/>
                <a:gd name="T11" fmla="*/ 61 h 90"/>
                <a:gd name="T12" fmla="*/ 0 w 79"/>
                <a:gd name="T13" fmla="*/ 52 h 90"/>
                <a:gd name="T14" fmla="*/ 3 w 79"/>
                <a:gd name="T15" fmla="*/ 34 h 90"/>
                <a:gd name="T16" fmla="*/ 12 w 79"/>
                <a:gd name="T17" fmla="*/ 17 h 90"/>
                <a:gd name="T18" fmla="*/ 26 w 79"/>
                <a:gd name="T19" fmla="*/ 5 h 90"/>
                <a:gd name="T20" fmla="*/ 47 w 79"/>
                <a:gd name="T21" fmla="*/ 0 h 90"/>
                <a:gd name="T22" fmla="*/ 54 w 79"/>
                <a:gd name="T23" fmla="*/ 2 h 90"/>
                <a:gd name="T24" fmla="*/ 66 w 79"/>
                <a:gd name="T25" fmla="*/ 5 h 90"/>
                <a:gd name="T26" fmla="*/ 74 w 79"/>
                <a:gd name="T27" fmla="*/ 14 h 90"/>
                <a:gd name="T28" fmla="*/ 78 w 79"/>
                <a:gd name="T29" fmla="*/ 25 h 90"/>
                <a:gd name="T30" fmla="*/ 79 w 79"/>
                <a:gd name="T31" fmla="*/ 33 h 90"/>
                <a:gd name="T32" fmla="*/ 78 w 79"/>
                <a:gd name="T33" fmla="*/ 49 h 90"/>
                <a:gd name="T34" fmla="*/ 17 w 79"/>
                <a:gd name="T35" fmla="*/ 49 h 90"/>
                <a:gd name="T36" fmla="*/ 17 w 79"/>
                <a:gd name="T37" fmla="*/ 54 h 90"/>
                <a:gd name="T38" fmla="*/ 18 w 79"/>
                <a:gd name="T39" fmla="*/ 65 h 90"/>
                <a:gd name="T40" fmla="*/ 24 w 79"/>
                <a:gd name="T41" fmla="*/ 72 h 90"/>
                <a:gd name="T42" fmla="*/ 32 w 79"/>
                <a:gd name="T43" fmla="*/ 77 h 90"/>
                <a:gd name="T44" fmla="*/ 43 w 79"/>
                <a:gd name="T45" fmla="*/ 77 h 90"/>
                <a:gd name="T46" fmla="*/ 67 w 79"/>
                <a:gd name="T47" fmla="*/ 72 h 90"/>
                <a:gd name="T48" fmla="*/ 62 w 79"/>
                <a:gd name="T49" fmla="*/ 37 h 90"/>
                <a:gd name="T50" fmla="*/ 63 w 79"/>
                <a:gd name="T51" fmla="*/ 30 h 90"/>
                <a:gd name="T52" fmla="*/ 62 w 79"/>
                <a:gd name="T53" fmla="*/ 23 h 90"/>
                <a:gd name="T54" fmla="*/ 56 w 79"/>
                <a:gd name="T55" fmla="*/ 16 h 90"/>
                <a:gd name="T56" fmla="*/ 49 w 79"/>
                <a:gd name="T57" fmla="*/ 14 h 90"/>
                <a:gd name="T58" fmla="*/ 44 w 79"/>
                <a:gd name="T59" fmla="*/ 14 h 90"/>
                <a:gd name="T60" fmla="*/ 36 w 79"/>
                <a:gd name="T61" fmla="*/ 15 h 90"/>
                <a:gd name="T62" fmla="*/ 28 w 79"/>
                <a:gd name="T63" fmla="*/ 21 h 90"/>
                <a:gd name="T64" fmla="*/ 18 w 79"/>
                <a:gd name="T65" fmla="*/ 3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90">
                  <a:moveTo>
                    <a:pt x="65" y="87"/>
                  </a:moveTo>
                  <a:lnTo>
                    <a:pt x="65" y="87"/>
                  </a:lnTo>
                  <a:lnTo>
                    <a:pt x="51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9"/>
                  </a:lnTo>
                  <a:lnTo>
                    <a:pt x="17" y="87"/>
                  </a:lnTo>
                  <a:lnTo>
                    <a:pt x="12" y="82"/>
                  </a:lnTo>
                  <a:lnTo>
                    <a:pt x="6" y="77"/>
                  </a:lnTo>
                  <a:lnTo>
                    <a:pt x="3" y="7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3" y="34"/>
                  </a:lnTo>
                  <a:lnTo>
                    <a:pt x="6" y="25"/>
                  </a:lnTo>
                  <a:lnTo>
                    <a:pt x="12" y="17"/>
                  </a:lnTo>
                  <a:lnTo>
                    <a:pt x="18" y="10"/>
                  </a:lnTo>
                  <a:lnTo>
                    <a:pt x="26" y="5"/>
                  </a:lnTo>
                  <a:lnTo>
                    <a:pt x="36" y="2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0" y="9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8" y="25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8" y="41"/>
                  </a:lnTo>
                  <a:lnTo>
                    <a:pt x="78" y="49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18" y="65"/>
                  </a:lnTo>
                  <a:lnTo>
                    <a:pt x="20" y="70"/>
                  </a:lnTo>
                  <a:lnTo>
                    <a:pt x="24" y="72"/>
                  </a:lnTo>
                  <a:lnTo>
                    <a:pt x="28" y="75"/>
                  </a:lnTo>
                  <a:lnTo>
                    <a:pt x="32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55" y="76"/>
                  </a:lnTo>
                  <a:lnTo>
                    <a:pt x="67" y="72"/>
                  </a:lnTo>
                  <a:lnTo>
                    <a:pt x="65" y="87"/>
                  </a:lnTo>
                  <a:close/>
                  <a:moveTo>
                    <a:pt x="62" y="37"/>
                  </a:moveTo>
                  <a:lnTo>
                    <a:pt x="62" y="37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3"/>
                  </a:lnTo>
                  <a:lnTo>
                    <a:pt x="59" y="18"/>
                  </a:lnTo>
                  <a:lnTo>
                    <a:pt x="56" y="16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9" y="14"/>
                  </a:lnTo>
                  <a:lnTo>
                    <a:pt x="36" y="15"/>
                  </a:lnTo>
                  <a:lnTo>
                    <a:pt x="31" y="17"/>
                  </a:lnTo>
                  <a:lnTo>
                    <a:pt x="28" y="21"/>
                  </a:lnTo>
                  <a:lnTo>
                    <a:pt x="23" y="28"/>
                  </a:lnTo>
                  <a:lnTo>
                    <a:pt x="18" y="37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F5917C1-828A-44EC-AC9E-22AD9945C2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35" y="4145"/>
              <a:ext cx="26" cy="30"/>
            </a:xfrm>
            <a:custGeom>
              <a:avLst/>
              <a:gdLst>
                <a:gd name="T0" fmla="*/ 20 w 77"/>
                <a:gd name="T1" fmla="*/ 5 h 90"/>
                <a:gd name="T2" fmla="*/ 44 w 77"/>
                <a:gd name="T3" fmla="*/ 0 h 90"/>
                <a:gd name="T4" fmla="*/ 50 w 77"/>
                <a:gd name="T5" fmla="*/ 0 h 90"/>
                <a:gd name="T6" fmla="*/ 62 w 77"/>
                <a:gd name="T7" fmla="*/ 4 h 90"/>
                <a:gd name="T8" fmla="*/ 71 w 77"/>
                <a:gd name="T9" fmla="*/ 10 h 90"/>
                <a:gd name="T10" fmla="*/ 76 w 77"/>
                <a:gd name="T11" fmla="*/ 21 h 90"/>
                <a:gd name="T12" fmla="*/ 77 w 77"/>
                <a:gd name="T13" fmla="*/ 28 h 90"/>
                <a:gd name="T14" fmla="*/ 76 w 77"/>
                <a:gd name="T15" fmla="*/ 41 h 90"/>
                <a:gd name="T16" fmla="*/ 66 w 77"/>
                <a:gd name="T17" fmla="*/ 88 h 90"/>
                <a:gd name="T18" fmla="*/ 52 w 77"/>
                <a:gd name="T19" fmla="*/ 88 h 90"/>
                <a:gd name="T20" fmla="*/ 54 w 77"/>
                <a:gd name="T21" fmla="*/ 75 h 90"/>
                <a:gd name="T22" fmla="*/ 50 w 77"/>
                <a:gd name="T23" fmla="*/ 81 h 90"/>
                <a:gd name="T24" fmla="*/ 35 w 77"/>
                <a:gd name="T25" fmla="*/ 89 h 90"/>
                <a:gd name="T26" fmla="*/ 27 w 77"/>
                <a:gd name="T27" fmla="*/ 90 h 90"/>
                <a:gd name="T28" fmla="*/ 16 w 77"/>
                <a:gd name="T29" fmla="*/ 89 h 90"/>
                <a:gd name="T30" fmla="*/ 8 w 77"/>
                <a:gd name="T31" fmla="*/ 84 h 90"/>
                <a:gd name="T32" fmla="*/ 2 w 77"/>
                <a:gd name="T33" fmla="*/ 77 h 90"/>
                <a:gd name="T34" fmla="*/ 0 w 77"/>
                <a:gd name="T35" fmla="*/ 66 h 90"/>
                <a:gd name="T36" fmla="*/ 1 w 77"/>
                <a:gd name="T37" fmla="*/ 58 h 90"/>
                <a:gd name="T38" fmla="*/ 8 w 77"/>
                <a:gd name="T39" fmla="*/ 46 h 90"/>
                <a:gd name="T40" fmla="*/ 21 w 77"/>
                <a:gd name="T41" fmla="*/ 39 h 90"/>
                <a:gd name="T42" fmla="*/ 40 w 77"/>
                <a:gd name="T43" fmla="*/ 35 h 90"/>
                <a:gd name="T44" fmla="*/ 50 w 77"/>
                <a:gd name="T45" fmla="*/ 35 h 90"/>
                <a:gd name="T46" fmla="*/ 62 w 77"/>
                <a:gd name="T47" fmla="*/ 36 h 90"/>
                <a:gd name="T48" fmla="*/ 63 w 77"/>
                <a:gd name="T49" fmla="*/ 30 h 90"/>
                <a:gd name="T50" fmla="*/ 60 w 77"/>
                <a:gd name="T51" fmla="*/ 22 h 90"/>
                <a:gd name="T52" fmla="*/ 57 w 77"/>
                <a:gd name="T53" fmla="*/ 17 h 90"/>
                <a:gd name="T54" fmla="*/ 51 w 77"/>
                <a:gd name="T55" fmla="*/ 15 h 90"/>
                <a:gd name="T56" fmla="*/ 42 w 77"/>
                <a:gd name="T57" fmla="*/ 14 h 90"/>
                <a:gd name="T58" fmla="*/ 28 w 77"/>
                <a:gd name="T59" fmla="*/ 15 h 90"/>
                <a:gd name="T60" fmla="*/ 16 w 77"/>
                <a:gd name="T61" fmla="*/ 21 h 90"/>
                <a:gd name="T62" fmla="*/ 58 w 77"/>
                <a:gd name="T63" fmla="*/ 47 h 90"/>
                <a:gd name="T64" fmla="*/ 46 w 77"/>
                <a:gd name="T65" fmla="*/ 47 h 90"/>
                <a:gd name="T66" fmla="*/ 32 w 77"/>
                <a:gd name="T67" fmla="*/ 49 h 90"/>
                <a:gd name="T68" fmla="*/ 22 w 77"/>
                <a:gd name="T69" fmla="*/ 53 h 90"/>
                <a:gd name="T70" fmla="*/ 17 w 77"/>
                <a:gd name="T71" fmla="*/ 60 h 90"/>
                <a:gd name="T72" fmla="*/ 16 w 77"/>
                <a:gd name="T73" fmla="*/ 66 h 90"/>
                <a:gd name="T74" fmla="*/ 20 w 77"/>
                <a:gd name="T75" fmla="*/ 75 h 90"/>
                <a:gd name="T76" fmla="*/ 31 w 77"/>
                <a:gd name="T77" fmla="*/ 77 h 90"/>
                <a:gd name="T78" fmla="*/ 35 w 77"/>
                <a:gd name="T79" fmla="*/ 77 h 90"/>
                <a:gd name="T80" fmla="*/ 46 w 77"/>
                <a:gd name="T81" fmla="*/ 72 h 90"/>
                <a:gd name="T82" fmla="*/ 52 w 77"/>
                <a:gd name="T83" fmla="*/ 63 h 90"/>
                <a:gd name="T84" fmla="*/ 57 w 77"/>
                <a:gd name="T85" fmla="*/ 53 h 90"/>
                <a:gd name="T86" fmla="*/ 58 w 77"/>
                <a:gd name="T87" fmla="*/ 4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" h="90">
                  <a:moveTo>
                    <a:pt x="20" y="5"/>
                  </a:move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6"/>
                  </a:lnTo>
                  <a:lnTo>
                    <a:pt x="71" y="10"/>
                  </a:lnTo>
                  <a:lnTo>
                    <a:pt x="75" y="15"/>
                  </a:lnTo>
                  <a:lnTo>
                    <a:pt x="76" y="21"/>
                  </a:lnTo>
                  <a:lnTo>
                    <a:pt x="77" y="28"/>
                  </a:lnTo>
                  <a:lnTo>
                    <a:pt x="77" y="2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1" y="65"/>
                  </a:lnTo>
                  <a:lnTo>
                    <a:pt x="6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0" y="81"/>
                  </a:lnTo>
                  <a:lnTo>
                    <a:pt x="42" y="87"/>
                  </a:lnTo>
                  <a:lnTo>
                    <a:pt x="35" y="89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1" y="90"/>
                  </a:lnTo>
                  <a:lnTo>
                    <a:pt x="16" y="89"/>
                  </a:lnTo>
                  <a:lnTo>
                    <a:pt x="11" y="87"/>
                  </a:lnTo>
                  <a:lnTo>
                    <a:pt x="8" y="84"/>
                  </a:lnTo>
                  <a:lnTo>
                    <a:pt x="4" y="82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" y="58"/>
                  </a:lnTo>
                  <a:lnTo>
                    <a:pt x="3" y="52"/>
                  </a:lnTo>
                  <a:lnTo>
                    <a:pt x="8" y="46"/>
                  </a:lnTo>
                  <a:lnTo>
                    <a:pt x="14" y="42"/>
                  </a:lnTo>
                  <a:lnTo>
                    <a:pt x="21" y="39"/>
                  </a:lnTo>
                  <a:lnTo>
                    <a:pt x="29" y="36"/>
                  </a:lnTo>
                  <a:lnTo>
                    <a:pt x="4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9" y="20"/>
                  </a:lnTo>
                  <a:lnTo>
                    <a:pt x="57" y="17"/>
                  </a:lnTo>
                  <a:lnTo>
                    <a:pt x="54" y="16"/>
                  </a:lnTo>
                  <a:lnTo>
                    <a:pt x="51" y="15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5" y="14"/>
                  </a:lnTo>
                  <a:lnTo>
                    <a:pt x="28" y="15"/>
                  </a:lnTo>
                  <a:lnTo>
                    <a:pt x="22" y="17"/>
                  </a:lnTo>
                  <a:lnTo>
                    <a:pt x="16" y="21"/>
                  </a:lnTo>
                  <a:lnTo>
                    <a:pt x="20" y="5"/>
                  </a:lnTo>
                  <a:close/>
                  <a:moveTo>
                    <a:pt x="58" y="47"/>
                  </a:moveTo>
                  <a:lnTo>
                    <a:pt x="46" y="47"/>
                  </a:lnTo>
                  <a:lnTo>
                    <a:pt x="46" y="47"/>
                  </a:lnTo>
                  <a:lnTo>
                    <a:pt x="36" y="48"/>
                  </a:lnTo>
                  <a:lnTo>
                    <a:pt x="32" y="49"/>
                  </a:lnTo>
                  <a:lnTo>
                    <a:pt x="27" y="51"/>
                  </a:lnTo>
                  <a:lnTo>
                    <a:pt x="22" y="53"/>
                  </a:lnTo>
                  <a:lnTo>
                    <a:pt x="19" y="57"/>
                  </a:lnTo>
                  <a:lnTo>
                    <a:pt x="17" y="60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7" y="71"/>
                  </a:lnTo>
                  <a:lnTo>
                    <a:pt x="20" y="75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1" y="77"/>
                  </a:lnTo>
                  <a:lnTo>
                    <a:pt x="35" y="77"/>
                  </a:lnTo>
                  <a:lnTo>
                    <a:pt x="41" y="75"/>
                  </a:lnTo>
                  <a:lnTo>
                    <a:pt x="46" y="72"/>
                  </a:lnTo>
                  <a:lnTo>
                    <a:pt x="50" y="67"/>
                  </a:lnTo>
                  <a:lnTo>
                    <a:pt x="52" y="63"/>
                  </a:lnTo>
                  <a:lnTo>
                    <a:pt x="56" y="58"/>
                  </a:lnTo>
                  <a:lnTo>
                    <a:pt x="57" y="53"/>
                  </a:lnTo>
                  <a:lnTo>
                    <a:pt x="58" y="47"/>
                  </a:lnTo>
                  <a:lnTo>
                    <a:pt x="5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A1ACC3A7-B6B1-44BE-AF9E-7713643FC0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7" y="4145"/>
              <a:ext cx="22" cy="29"/>
            </a:xfrm>
            <a:custGeom>
              <a:avLst/>
              <a:gdLst>
                <a:gd name="T0" fmla="*/ 15 w 66"/>
                <a:gd name="T1" fmla="*/ 16 h 88"/>
                <a:gd name="T2" fmla="*/ 15 w 66"/>
                <a:gd name="T3" fmla="*/ 16 h 88"/>
                <a:gd name="T4" fmla="*/ 18 w 66"/>
                <a:gd name="T5" fmla="*/ 3 h 88"/>
                <a:gd name="T6" fmla="*/ 32 w 66"/>
                <a:gd name="T7" fmla="*/ 3 h 88"/>
                <a:gd name="T8" fmla="*/ 29 w 66"/>
                <a:gd name="T9" fmla="*/ 16 h 88"/>
                <a:gd name="T10" fmla="*/ 29 w 66"/>
                <a:gd name="T11" fmla="*/ 16 h 88"/>
                <a:gd name="T12" fmla="*/ 29 w 66"/>
                <a:gd name="T13" fmla="*/ 16 h 88"/>
                <a:gd name="T14" fmla="*/ 34 w 66"/>
                <a:gd name="T15" fmla="*/ 10 h 88"/>
                <a:gd name="T16" fmla="*/ 40 w 66"/>
                <a:gd name="T17" fmla="*/ 5 h 88"/>
                <a:gd name="T18" fmla="*/ 49 w 66"/>
                <a:gd name="T19" fmla="*/ 2 h 88"/>
                <a:gd name="T20" fmla="*/ 59 w 66"/>
                <a:gd name="T21" fmla="*/ 0 h 88"/>
                <a:gd name="T22" fmla="*/ 59 w 66"/>
                <a:gd name="T23" fmla="*/ 0 h 88"/>
                <a:gd name="T24" fmla="*/ 62 w 66"/>
                <a:gd name="T25" fmla="*/ 0 h 88"/>
                <a:gd name="T26" fmla="*/ 66 w 66"/>
                <a:gd name="T27" fmla="*/ 2 h 88"/>
                <a:gd name="T28" fmla="*/ 63 w 66"/>
                <a:gd name="T29" fmla="*/ 16 h 88"/>
                <a:gd name="T30" fmla="*/ 63 w 66"/>
                <a:gd name="T31" fmla="*/ 16 h 88"/>
                <a:gd name="T32" fmla="*/ 56 w 66"/>
                <a:gd name="T33" fmla="*/ 15 h 88"/>
                <a:gd name="T34" fmla="*/ 56 w 66"/>
                <a:gd name="T35" fmla="*/ 15 h 88"/>
                <a:gd name="T36" fmla="*/ 49 w 66"/>
                <a:gd name="T37" fmla="*/ 15 h 88"/>
                <a:gd name="T38" fmla="*/ 43 w 66"/>
                <a:gd name="T39" fmla="*/ 17 h 88"/>
                <a:gd name="T40" fmla="*/ 38 w 66"/>
                <a:gd name="T41" fmla="*/ 22 h 88"/>
                <a:gd name="T42" fmla="*/ 34 w 66"/>
                <a:gd name="T43" fmla="*/ 27 h 88"/>
                <a:gd name="T44" fmla="*/ 31 w 66"/>
                <a:gd name="T45" fmla="*/ 31 h 88"/>
                <a:gd name="T46" fmla="*/ 28 w 66"/>
                <a:gd name="T47" fmla="*/ 36 h 88"/>
                <a:gd name="T48" fmla="*/ 25 w 66"/>
                <a:gd name="T49" fmla="*/ 46 h 88"/>
                <a:gd name="T50" fmla="*/ 15 w 66"/>
                <a:gd name="T51" fmla="*/ 88 h 88"/>
                <a:gd name="T52" fmla="*/ 0 w 66"/>
                <a:gd name="T53" fmla="*/ 88 h 88"/>
                <a:gd name="T54" fmla="*/ 15 w 66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8">
                  <a:moveTo>
                    <a:pt x="15" y="16"/>
                  </a:moveTo>
                  <a:lnTo>
                    <a:pt x="15" y="16"/>
                  </a:lnTo>
                  <a:lnTo>
                    <a:pt x="18" y="3"/>
                  </a:lnTo>
                  <a:lnTo>
                    <a:pt x="32" y="3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9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8" y="22"/>
                  </a:lnTo>
                  <a:lnTo>
                    <a:pt x="34" y="27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5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A470783C-312D-4632-8FEC-ACFC12FA9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0" y="4137"/>
              <a:ext cx="20" cy="38"/>
            </a:xfrm>
            <a:custGeom>
              <a:avLst/>
              <a:gdLst>
                <a:gd name="T0" fmla="*/ 1 w 60"/>
                <a:gd name="T1" fmla="*/ 27 h 114"/>
                <a:gd name="T2" fmla="*/ 21 w 60"/>
                <a:gd name="T3" fmla="*/ 27 h 114"/>
                <a:gd name="T4" fmla="*/ 25 w 60"/>
                <a:gd name="T5" fmla="*/ 6 h 114"/>
                <a:gd name="T6" fmla="*/ 42 w 60"/>
                <a:gd name="T7" fmla="*/ 0 h 114"/>
                <a:gd name="T8" fmla="*/ 37 w 60"/>
                <a:gd name="T9" fmla="*/ 27 h 114"/>
                <a:gd name="T10" fmla="*/ 60 w 60"/>
                <a:gd name="T11" fmla="*/ 27 h 114"/>
                <a:gd name="T12" fmla="*/ 57 w 60"/>
                <a:gd name="T13" fmla="*/ 39 h 114"/>
                <a:gd name="T14" fmla="*/ 33 w 60"/>
                <a:gd name="T15" fmla="*/ 39 h 114"/>
                <a:gd name="T16" fmla="*/ 26 w 60"/>
                <a:gd name="T17" fmla="*/ 76 h 114"/>
                <a:gd name="T18" fmla="*/ 26 w 60"/>
                <a:gd name="T19" fmla="*/ 76 h 114"/>
                <a:gd name="T20" fmla="*/ 24 w 60"/>
                <a:gd name="T21" fmla="*/ 93 h 114"/>
                <a:gd name="T22" fmla="*/ 24 w 60"/>
                <a:gd name="T23" fmla="*/ 93 h 114"/>
                <a:gd name="T24" fmla="*/ 24 w 60"/>
                <a:gd name="T25" fmla="*/ 96 h 114"/>
                <a:gd name="T26" fmla="*/ 26 w 60"/>
                <a:gd name="T27" fmla="*/ 100 h 114"/>
                <a:gd name="T28" fmla="*/ 30 w 60"/>
                <a:gd name="T29" fmla="*/ 101 h 114"/>
                <a:gd name="T30" fmla="*/ 35 w 60"/>
                <a:gd name="T31" fmla="*/ 101 h 114"/>
                <a:gd name="T32" fmla="*/ 35 w 60"/>
                <a:gd name="T33" fmla="*/ 101 h 114"/>
                <a:gd name="T34" fmla="*/ 41 w 60"/>
                <a:gd name="T35" fmla="*/ 101 h 114"/>
                <a:gd name="T36" fmla="*/ 46 w 60"/>
                <a:gd name="T37" fmla="*/ 100 h 114"/>
                <a:gd name="T38" fmla="*/ 44 w 60"/>
                <a:gd name="T39" fmla="*/ 113 h 114"/>
                <a:gd name="T40" fmla="*/ 44 w 60"/>
                <a:gd name="T41" fmla="*/ 113 h 114"/>
                <a:gd name="T42" fmla="*/ 37 w 60"/>
                <a:gd name="T43" fmla="*/ 114 h 114"/>
                <a:gd name="T44" fmla="*/ 29 w 60"/>
                <a:gd name="T45" fmla="*/ 114 h 114"/>
                <a:gd name="T46" fmla="*/ 29 w 60"/>
                <a:gd name="T47" fmla="*/ 114 h 114"/>
                <a:gd name="T48" fmla="*/ 23 w 60"/>
                <a:gd name="T49" fmla="*/ 114 h 114"/>
                <a:gd name="T50" fmla="*/ 19 w 60"/>
                <a:gd name="T51" fmla="*/ 113 h 114"/>
                <a:gd name="T52" fmla="*/ 15 w 60"/>
                <a:gd name="T53" fmla="*/ 111 h 114"/>
                <a:gd name="T54" fmla="*/ 12 w 60"/>
                <a:gd name="T55" fmla="*/ 108 h 114"/>
                <a:gd name="T56" fmla="*/ 11 w 60"/>
                <a:gd name="T57" fmla="*/ 106 h 114"/>
                <a:gd name="T58" fmla="*/ 8 w 60"/>
                <a:gd name="T59" fmla="*/ 102 h 114"/>
                <a:gd name="T60" fmla="*/ 8 w 60"/>
                <a:gd name="T61" fmla="*/ 95 h 114"/>
                <a:gd name="T62" fmla="*/ 8 w 60"/>
                <a:gd name="T63" fmla="*/ 95 h 114"/>
                <a:gd name="T64" fmla="*/ 8 w 60"/>
                <a:gd name="T65" fmla="*/ 85 h 114"/>
                <a:gd name="T66" fmla="*/ 11 w 60"/>
                <a:gd name="T67" fmla="*/ 75 h 114"/>
                <a:gd name="T68" fmla="*/ 18 w 60"/>
                <a:gd name="T69" fmla="*/ 39 h 114"/>
                <a:gd name="T70" fmla="*/ 0 w 60"/>
                <a:gd name="T71" fmla="*/ 39 h 114"/>
                <a:gd name="T72" fmla="*/ 1 w 60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4">
                  <a:moveTo>
                    <a:pt x="1" y="27"/>
                  </a:moveTo>
                  <a:lnTo>
                    <a:pt x="21" y="27"/>
                  </a:lnTo>
                  <a:lnTo>
                    <a:pt x="25" y="6"/>
                  </a:lnTo>
                  <a:lnTo>
                    <a:pt x="42" y="0"/>
                  </a:lnTo>
                  <a:lnTo>
                    <a:pt x="37" y="27"/>
                  </a:lnTo>
                  <a:lnTo>
                    <a:pt x="60" y="27"/>
                  </a:lnTo>
                  <a:lnTo>
                    <a:pt x="57" y="39"/>
                  </a:lnTo>
                  <a:lnTo>
                    <a:pt x="33" y="39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24" y="93"/>
                  </a:lnTo>
                  <a:lnTo>
                    <a:pt x="24" y="93"/>
                  </a:lnTo>
                  <a:lnTo>
                    <a:pt x="24" y="96"/>
                  </a:lnTo>
                  <a:lnTo>
                    <a:pt x="26" y="100"/>
                  </a:lnTo>
                  <a:lnTo>
                    <a:pt x="30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41" y="101"/>
                  </a:lnTo>
                  <a:lnTo>
                    <a:pt x="46" y="100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37" y="114"/>
                  </a:lnTo>
                  <a:lnTo>
                    <a:pt x="29" y="114"/>
                  </a:lnTo>
                  <a:lnTo>
                    <a:pt x="29" y="114"/>
                  </a:lnTo>
                  <a:lnTo>
                    <a:pt x="23" y="114"/>
                  </a:lnTo>
                  <a:lnTo>
                    <a:pt x="19" y="113"/>
                  </a:lnTo>
                  <a:lnTo>
                    <a:pt x="15" y="111"/>
                  </a:lnTo>
                  <a:lnTo>
                    <a:pt x="12" y="108"/>
                  </a:lnTo>
                  <a:lnTo>
                    <a:pt x="11" y="106"/>
                  </a:lnTo>
                  <a:lnTo>
                    <a:pt x="8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85"/>
                  </a:lnTo>
                  <a:lnTo>
                    <a:pt x="11" y="75"/>
                  </a:lnTo>
                  <a:lnTo>
                    <a:pt x="18" y="39"/>
                  </a:lnTo>
                  <a:lnTo>
                    <a:pt x="0" y="39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7679DB64-4C14-46C8-BF95-B28359DD192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27" y="4145"/>
              <a:ext cx="28" cy="30"/>
            </a:xfrm>
            <a:custGeom>
              <a:avLst/>
              <a:gdLst>
                <a:gd name="T0" fmla="*/ 47 w 85"/>
                <a:gd name="T1" fmla="*/ 0 h 90"/>
                <a:gd name="T2" fmla="*/ 64 w 85"/>
                <a:gd name="T3" fmla="*/ 3 h 90"/>
                <a:gd name="T4" fmla="*/ 76 w 85"/>
                <a:gd name="T5" fmla="*/ 10 h 90"/>
                <a:gd name="T6" fmla="*/ 83 w 85"/>
                <a:gd name="T7" fmla="*/ 22 h 90"/>
                <a:gd name="T8" fmla="*/ 85 w 85"/>
                <a:gd name="T9" fmla="*/ 37 h 90"/>
                <a:gd name="T10" fmla="*/ 85 w 85"/>
                <a:gd name="T11" fmla="*/ 48 h 90"/>
                <a:gd name="T12" fmla="*/ 78 w 85"/>
                <a:gd name="T13" fmla="*/ 67 h 90"/>
                <a:gd name="T14" fmla="*/ 66 w 85"/>
                <a:gd name="T15" fmla="*/ 82 h 90"/>
                <a:gd name="T16" fmla="*/ 48 w 85"/>
                <a:gd name="T17" fmla="*/ 89 h 90"/>
                <a:gd name="T18" fmla="*/ 38 w 85"/>
                <a:gd name="T19" fmla="*/ 90 h 90"/>
                <a:gd name="T20" fmla="*/ 22 w 85"/>
                <a:gd name="T21" fmla="*/ 88 h 90"/>
                <a:gd name="T22" fmla="*/ 9 w 85"/>
                <a:gd name="T23" fmla="*/ 81 h 90"/>
                <a:gd name="T24" fmla="*/ 2 w 85"/>
                <a:gd name="T25" fmla="*/ 69 h 90"/>
                <a:gd name="T26" fmla="*/ 0 w 85"/>
                <a:gd name="T27" fmla="*/ 52 h 90"/>
                <a:gd name="T28" fmla="*/ 0 w 85"/>
                <a:gd name="T29" fmla="*/ 42 h 90"/>
                <a:gd name="T30" fmla="*/ 7 w 85"/>
                <a:gd name="T31" fmla="*/ 23 h 90"/>
                <a:gd name="T32" fmla="*/ 19 w 85"/>
                <a:gd name="T33" fmla="*/ 9 h 90"/>
                <a:gd name="T34" fmla="*/ 37 w 85"/>
                <a:gd name="T35" fmla="*/ 2 h 90"/>
                <a:gd name="T36" fmla="*/ 47 w 85"/>
                <a:gd name="T37" fmla="*/ 0 h 90"/>
                <a:gd name="T38" fmla="*/ 38 w 85"/>
                <a:gd name="T39" fmla="*/ 77 h 90"/>
                <a:gd name="T40" fmla="*/ 50 w 85"/>
                <a:gd name="T41" fmla="*/ 75 h 90"/>
                <a:gd name="T42" fmla="*/ 60 w 85"/>
                <a:gd name="T43" fmla="*/ 65 h 90"/>
                <a:gd name="T44" fmla="*/ 66 w 85"/>
                <a:gd name="T45" fmla="*/ 52 h 90"/>
                <a:gd name="T46" fmla="*/ 69 w 85"/>
                <a:gd name="T47" fmla="*/ 37 h 90"/>
                <a:gd name="T48" fmla="*/ 69 w 85"/>
                <a:gd name="T49" fmla="*/ 33 h 90"/>
                <a:gd name="T50" fmla="*/ 66 w 85"/>
                <a:gd name="T51" fmla="*/ 24 h 90"/>
                <a:gd name="T52" fmla="*/ 60 w 85"/>
                <a:gd name="T53" fmla="*/ 17 h 90"/>
                <a:gd name="T54" fmla="*/ 52 w 85"/>
                <a:gd name="T55" fmla="*/ 14 h 90"/>
                <a:gd name="T56" fmla="*/ 47 w 85"/>
                <a:gd name="T57" fmla="*/ 14 h 90"/>
                <a:gd name="T58" fmla="*/ 33 w 85"/>
                <a:gd name="T59" fmla="*/ 17 h 90"/>
                <a:gd name="T60" fmla="*/ 23 w 85"/>
                <a:gd name="T61" fmla="*/ 27 h 90"/>
                <a:gd name="T62" fmla="*/ 18 w 85"/>
                <a:gd name="T63" fmla="*/ 40 h 90"/>
                <a:gd name="T64" fmla="*/ 16 w 85"/>
                <a:gd name="T65" fmla="*/ 53 h 90"/>
                <a:gd name="T66" fmla="*/ 16 w 85"/>
                <a:gd name="T67" fmla="*/ 58 h 90"/>
                <a:gd name="T68" fmla="*/ 19 w 85"/>
                <a:gd name="T69" fmla="*/ 67 h 90"/>
                <a:gd name="T70" fmla="*/ 25 w 85"/>
                <a:gd name="T71" fmla="*/ 73 h 90"/>
                <a:gd name="T72" fmla="*/ 33 w 85"/>
                <a:gd name="T73" fmla="*/ 77 h 90"/>
                <a:gd name="T74" fmla="*/ 38 w 85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" h="90">
                  <a:moveTo>
                    <a:pt x="47" y="0"/>
                  </a:moveTo>
                  <a:lnTo>
                    <a:pt x="47" y="0"/>
                  </a:lnTo>
                  <a:lnTo>
                    <a:pt x="56" y="2"/>
                  </a:lnTo>
                  <a:lnTo>
                    <a:pt x="64" y="3"/>
                  </a:lnTo>
                  <a:lnTo>
                    <a:pt x="70" y="6"/>
                  </a:lnTo>
                  <a:lnTo>
                    <a:pt x="76" y="10"/>
                  </a:lnTo>
                  <a:lnTo>
                    <a:pt x="79" y="16"/>
                  </a:lnTo>
                  <a:lnTo>
                    <a:pt x="83" y="22"/>
                  </a:lnTo>
                  <a:lnTo>
                    <a:pt x="85" y="29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8"/>
                  </a:lnTo>
                  <a:lnTo>
                    <a:pt x="83" y="59"/>
                  </a:lnTo>
                  <a:lnTo>
                    <a:pt x="78" y="67"/>
                  </a:lnTo>
                  <a:lnTo>
                    <a:pt x="74" y="75"/>
                  </a:lnTo>
                  <a:lnTo>
                    <a:pt x="66" y="82"/>
                  </a:lnTo>
                  <a:lnTo>
                    <a:pt x="58" y="87"/>
                  </a:lnTo>
                  <a:lnTo>
                    <a:pt x="48" y="89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29" y="90"/>
                  </a:lnTo>
                  <a:lnTo>
                    <a:pt x="22" y="88"/>
                  </a:lnTo>
                  <a:lnTo>
                    <a:pt x="15" y="85"/>
                  </a:lnTo>
                  <a:lnTo>
                    <a:pt x="9" y="81"/>
                  </a:lnTo>
                  <a:lnTo>
                    <a:pt x="6" y="76"/>
                  </a:lnTo>
                  <a:lnTo>
                    <a:pt x="2" y="69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1"/>
                  </a:lnTo>
                  <a:lnTo>
                    <a:pt x="7" y="23"/>
                  </a:lnTo>
                  <a:lnTo>
                    <a:pt x="12" y="16"/>
                  </a:lnTo>
                  <a:lnTo>
                    <a:pt x="19" y="9"/>
                  </a:lnTo>
                  <a:lnTo>
                    <a:pt x="27" y="4"/>
                  </a:lnTo>
                  <a:lnTo>
                    <a:pt x="37" y="2"/>
                  </a:lnTo>
                  <a:lnTo>
                    <a:pt x="47" y="0"/>
                  </a:lnTo>
                  <a:lnTo>
                    <a:pt x="47" y="0"/>
                  </a:lnTo>
                  <a:close/>
                  <a:moveTo>
                    <a:pt x="38" y="77"/>
                  </a:moveTo>
                  <a:lnTo>
                    <a:pt x="38" y="77"/>
                  </a:lnTo>
                  <a:lnTo>
                    <a:pt x="44" y="77"/>
                  </a:lnTo>
                  <a:lnTo>
                    <a:pt x="50" y="75"/>
                  </a:lnTo>
                  <a:lnTo>
                    <a:pt x="56" y="70"/>
                  </a:lnTo>
                  <a:lnTo>
                    <a:pt x="60" y="65"/>
                  </a:lnTo>
                  <a:lnTo>
                    <a:pt x="64" y="59"/>
                  </a:lnTo>
                  <a:lnTo>
                    <a:pt x="66" y="52"/>
                  </a:lnTo>
                  <a:lnTo>
                    <a:pt x="69" y="45"/>
                  </a:lnTo>
                  <a:lnTo>
                    <a:pt x="69" y="37"/>
                  </a:lnTo>
                  <a:lnTo>
                    <a:pt x="69" y="37"/>
                  </a:lnTo>
                  <a:lnTo>
                    <a:pt x="69" y="33"/>
                  </a:lnTo>
                  <a:lnTo>
                    <a:pt x="68" y="29"/>
                  </a:lnTo>
                  <a:lnTo>
                    <a:pt x="66" y="24"/>
                  </a:lnTo>
                  <a:lnTo>
                    <a:pt x="64" y="21"/>
                  </a:lnTo>
                  <a:lnTo>
                    <a:pt x="60" y="17"/>
                  </a:lnTo>
                  <a:lnTo>
                    <a:pt x="57" y="15"/>
                  </a:lnTo>
                  <a:lnTo>
                    <a:pt x="52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0" y="15"/>
                  </a:lnTo>
                  <a:lnTo>
                    <a:pt x="33" y="17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0" y="33"/>
                  </a:lnTo>
                  <a:lnTo>
                    <a:pt x="18" y="40"/>
                  </a:lnTo>
                  <a:lnTo>
                    <a:pt x="16" y="47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6" y="58"/>
                  </a:lnTo>
                  <a:lnTo>
                    <a:pt x="18" y="63"/>
                  </a:lnTo>
                  <a:lnTo>
                    <a:pt x="19" y="67"/>
                  </a:lnTo>
                  <a:lnTo>
                    <a:pt x="21" y="71"/>
                  </a:lnTo>
                  <a:lnTo>
                    <a:pt x="25" y="73"/>
                  </a:lnTo>
                  <a:lnTo>
                    <a:pt x="28" y="76"/>
                  </a:lnTo>
                  <a:lnTo>
                    <a:pt x="33" y="77"/>
                  </a:lnTo>
                  <a:lnTo>
                    <a:pt x="38" y="77"/>
                  </a:lnTo>
                  <a:lnTo>
                    <a:pt x="38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48E0284E-03D3-4037-A344-8DB187CD7C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1" y="4132"/>
              <a:ext cx="24" cy="42"/>
            </a:xfrm>
            <a:custGeom>
              <a:avLst/>
              <a:gdLst>
                <a:gd name="T0" fmla="*/ 21 w 72"/>
                <a:gd name="T1" fmla="*/ 55 h 128"/>
                <a:gd name="T2" fmla="*/ 0 w 72"/>
                <a:gd name="T3" fmla="*/ 55 h 128"/>
                <a:gd name="T4" fmla="*/ 3 w 72"/>
                <a:gd name="T5" fmla="*/ 43 h 128"/>
                <a:gd name="T6" fmla="*/ 24 w 72"/>
                <a:gd name="T7" fmla="*/ 43 h 128"/>
                <a:gd name="T8" fmla="*/ 25 w 72"/>
                <a:gd name="T9" fmla="*/ 34 h 128"/>
                <a:gd name="T10" fmla="*/ 25 w 72"/>
                <a:gd name="T11" fmla="*/ 34 h 128"/>
                <a:gd name="T12" fmla="*/ 29 w 72"/>
                <a:gd name="T13" fmla="*/ 22 h 128"/>
                <a:gd name="T14" fmla="*/ 31 w 72"/>
                <a:gd name="T15" fmla="*/ 16 h 128"/>
                <a:gd name="T16" fmla="*/ 35 w 72"/>
                <a:gd name="T17" fmla="*/ 12 h 128"/>
                <a:gd name="T18" fmla="*/ 40 w 72"/>
                <a:gd name="T19" fmla="*/ 7 h 128"/>
                <a:gd name="T20" fmla="*/ 44 w 72"/>
                <a:gd name="T21" fmla="*/ 3 h 128"/>
                <a:gd name="T22" fmla="*/ 52 w 72"/>
                <a:gd name="T23" fmla="*/ 1 h 128"/>
                <a:gd name="T24" fmla="*/ 60 w 72"/>
                <a:gd name="T25" fmla="*/ 0 h 128"/>
                <a:gd name="T26" fmla="*/ 60 w 72"/>
                <a:gd name="T27" fmla="*/ 0 h 128"/>
                <a:gd name="T28" fmla="*/ 66 w 72"/>
                <a:gd name="T29" fmla="*/ 1 h 128"/>
                <a:gd name="T30" fmla="*/ 72 w 72"/>
                <a:gd name="T31" fmla="*/ 2 h 128"/>
                <a:gd name="T32" fmla="*/ 68 w 72"/>
                <a:gd name="T33" fmla="*/ 14 h 128"/>
                <a:gd name="T34" fmla="*/ 68 w 72"/>
                <a:gd name="T35" fmla="*/ 14 h 128"/>
                <a:gd name="T36" fmla="*/ 61 w 72"/>
                <a:gd name="T37" fmla="*/ 13 h 128"/>
                <a:gd name="T38" fmla="*/ 61 w 72"/>
                <a:gd name="T39" fmla="*/ 13 h 128"/>
                <a:gd name="T40" fmla="*/ 56 w 72"/>
                <a:gd name="T41" fmla="*/ 13 h 128"/>
                <a:gd name="T42" fmla="*/ 53 w 72"/>
                <a:gd name="T43" fmla="*/ 15 h 128"/>
                <a:gd name="T44" fmla="*/ 49 w 72"/>
                <a:gd name="T45" fmla="*/ 16 h 128"/>
                <a:gd name="T46" fmla="*/ 47 w 72"/>
                <a:gd name="T47" fmla="*/ 20 h 128"/>
                <a:gd name="T48" fmla="*/ 43 w 72"/>
                <a:gd name="T49" fmla="*/ 27 h 128"/>
                <a:gd name="T50" fmla="*/ 41 w 72"/>
                <a:gd name="T51" fmla="*/ 34 h 128"/>
                <a:gd name="T52" fmla="*/ 40 w 72"/>
                <a:gd name="T53" fmla="*/ 43 h 128"/>
                <a:gd name="T54" fmla="*/ 62 w 72"/>
                <a:gd name="T55" fmla="*/ 43 h 128"/>
                <a:gd name="T56" fmla="*/ 60 w 72"/>
                <a:gd name="T57" fmla="*/ 55 h 128"/>
                <a:gd name="T58" fmla="*/ 37 w 72"/>
                <a:gd name="T59" fmla="*/ 55 h 128"/>
                <a:gd name="T60" fmla="*/ 21 w 72"/>
                <a:gd name="T61" fmla="*/ 128 h 128"/>
                <a:gd name="T62" fmla="*/ 5 w 72"/>
                <a:gd name="T63" fmla="*/ 128 h 128"/>
                <a:gd name="T64" fmla="*/ 21 w 72"/>
                <a:gd name="T65" fmla="*/ 5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8">
                  <a:moveTo>
                    <a:pt x="21" y="55"/>
                  </a:moveTo>
                  <a:lnTo>
                    <a:pt x="0" y="55"/>
                  </a:lnTo>
                  <a:lnTo>
                    <a:pt x="3" y="43"/>
                  </a:lnTo>
                  <a:lnTo>
                    <a:pt x="24" y="43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9" y="22"/>
                  </a:lnTo>
                  <a:lnTo>
                    <a:pt x="31" y="16"/>
                  </a:lnTo>
                  <a:lnTo>
                    <a:pt x="35" y="12"/>
                  </a:lnTo>
                  <a:lnTo>
                    <a:pt x="40" y="7"/>
                  </a:lnTo>
                  <a:lnTo>
                    <a:pt x="44" y="3"/>
                  </a:lnTo>
                  <a:lnTo>
                    <a:pt x="52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6" y="1"/>
                  </a:lnTo>
                  <a:lnTo>
                    <a:pt x="72" y="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56" y="13"/>
                  </a:lnTo>
                  <a:lnTo>
                    <a:pt x="53" y="15"/>
                  </a:lnTo>
                  <a:lnTo>
                    <a:pt x="49" y="16"/>
                  </a:lnTo>
                  <a:lnTo>
                    <a:pt x="47" y="20"/>
                  </a:lnTo>
                  <a:lnTo>
                    <a:pt x="43" y="27"/>
                  </a:lnTo>
                  <a:lnTo>
                    <a:pt x="41" y="34"/>
                  </a:lnTo>
                  <a:lnTo>
                    <a:pt x="40" y="43"/>
                  </a:lnTo>
                  <a:lnTo>
                    <a:pt x="62" y="43"/>
                  </a:lnTo>
                  <a:lnTo>
                    <a:pt x="60" y="55"/>
                  </a:lnTo>
                  <a:lnTo>
                    <a:pt x="37" y="55"/>
                  </a:lnTo>
                  <a:lnTo>
                    <a:pt x="21" y="128"/>
                  </a:lnTo>
                  <a:lnTo>
                    <a:pt x="5" y="128"/>
                  </a:lnTo>
                  <a:lnTo>
                    <a:pt x="21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1D4C94AD-370C-4D0A-B67B-A0C34244D7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98" y="4145"/>
              <a:ext cx="29" cy="30"/>
            </a:xfrm>
            <a:custGeom>
              <a:avLst/>
              <a:gdLst>
                <a:gd name="T0" fmla="*/ 49 w 87"/>
                <a:gd name="T1" fmla="*/ 0 h 90"/>
                <a:gd name="T2" fmla="*/ 64 w 87"/>
                <a:gd name="T3" fmla="*/ 3 h 90"/>
                <a:gd name="T4" fmla="*/ 76 w 87"/>
                <a:gd name="T5" fmla="*/ 10 h 90"/>
                <a:gd name="T6" fmla="*/ 85 w 87"/>
                <a:gd name="T7" fmla="*/ 22 h 90"/>
                <a:gd name="T8" fmla="*/ 87 w 87"/>
                <a:gd name="T9" fmla="*/ 37 h 90"/>
                <a:gd name="T10" fmla="*/ 86 w 87"/>
                <a:gd name="T11" fmla="*/ 48 h 90"/>
                <a:gd name="T12" fmla="*/ 80 w 87"/>
                <a:gd name="T13" fmla="*/ 67 h 90"/>
                <a:gd name="T14" fmla="*/ 68 w 87"/>
                <a:gd name="T15" fmla="*/ 82 h 90"/>
                <a:gd name="T16" fmla="*/ 50 w 87"/>
                <a:gd name="T17" fmla="*/ 89 h 90"/>
                <a:gd name="T18" fmla="*/ 39 w 87"/>
                <a:gd name="T19" fmla="*/ 90 h 90"/>
                <a:gd name="T20" fmla="*/ 24 w 87"/>
                <a:gd name="T21" fmla="*/ 88 h 90"/>
                <a:gd name="T22" fmla="*/ 11 w 87"/>
                <a:gd name="T23" fmla="*/ 81 h 90"/>
                <a:gd name="T24" fmla="*/ 4 w 87"/>
                <a:gd name="T25" fmla="*/ 69 h 90"/>
                <a:gd name="T26" fmla="*/ 0 w 87"/>
                <a:gd name="T27" fmla="*/ 52 h 90"/>
                <a:gd name="T28" fmla="*/ 1 w 87"/>
                <a:gd name="T29" fmla="*/ 42 h 90"/>
                <a:gd name="T30" fmla="*/ 7 w 87"/>
                <a:gd name="T31" fmla="*/ 23 h 90"/>
                <a:gd name="T32" fmla="*/ 20 w 87"/>
                <a:gd name="T33" fmla="*/ 9 h 90"/>
                <a:gd name="T34" fmla="*/ 38 w 87"/>
                <a:gd name="T35" fmla="*/ 2 h 90"/>
                <a:gd name="T36" fmla="*/ 49 w 87"/>
                <a:gd name="T37" fmla="*/ 0 h 90"/>
                <a:gd name="T38" fmla="*/ 39 w 87"/>
                <a:gd name="T39" fmla="*/ 77 h 90"/>
                <a:gd name="T40" fmla="*/ 51 w 87"/>
                <a:gd name="T41" fmla="*/ 75 h 90"/>
                <a:gd name="T42" fmla="*/ 61 w 87"/>
                <a:gd name="T43" fmla="*/ 65 h 90"/>
                <a:gd name="T44" fmla="*/ 68 w 87"/>
                <a:gd name="T45" fmla="*/ 52 h 90"/>
                <a:gd name="T46" fmla="*/ 70 w 87"/>
                <a:gd name="T47" fmla="*/ 37 h 90"/>
                <a:gd name="T48" fmla="*/ 70 w 87"/>
                <a:gd name="T49" fmla="*/ 33 h 90"/>
                <a:gd name="T50" fmla="*/ 67 w 87"/>
                <a:gd name="T51" fmla="*/ 24 h 90"/>
                <a:gd name="T52" fmla="*/ 62 w 87"/>
                <a:gd name="T53" fmla="*/ 17 h 90"/>
                <a:gd name="T54" fmla="*/ 54 w 87"/>
                <a:gd name="T55" fmla="*/ 14 h 90"/>
                <a:gd name="T56" fmla="*/ 49 w 87"/>
                <a:gd name="T57" fmla="*/ 14 h 90"/>
                <a:gd name="T58" fmla="*/ 35 w 87"/>
                <a:gd name="T59" fmla="*/ 17 h 90"/>
                <a:gd name="T60" fmla="*/ 25 w 87"/>
                <a:gd name="T61" fmla="*/ 27 h 90"/>
                <a:gd name="T62" fmla="*/ 19 w 87"/>
                <a:gd name="T63" fmla="*/ 40 h 90"/>
                <a:gd name="T64" fmla="*/ 17 w 87"/>
                <a:gd name="T65" fmla="*/ 53 h 90"/>
                <a:gd name="T66" fmla="*/ 18 w 87"/>
                <a:gd name="T67" fmla="*/ 58 h 90"/>
                <a:gd name="T68" fmla="*/ 20 w 87"/>
                <a:gd name="T69" fmla="*/ 67 h 90"/>
                <a:gd name="T70" fmla="*/ 25 w 87"/>
                <a:gd name="T71" fmla="*/ 73 h 90"/>
                <a:gd name="T72" fmla="*/ 33 w 87"/>
                <a:gd name="T73" fmla="*/ 77 h 90"/>
                <a:gd name="T74" fmla="*/ 39 w 87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7" h="90">
                  <a:moveTo>
                    <a:pt x="49" y="0"/>
                  </a:moveTo>
                  <a:lnTo>
                    <a:pt x="49" y="0"/>
                  </a:lnTo>
                  <a:lnTo>
                    <a:pt x="57" y="2"/>
                  </a:lnTo>
                  <a:lnTo>
                    <a:pt x="64" y="3"/>
                  </a:lnTo>
                  <a:lnTo>
                    <a:pt x="71" y="6"/>
                  </a:lnTo>
                  <a:lnTo>
                    <a:pt x="76" y="10"/>
                  </a:lnTo>
                  <a:lnTo>
                    <a:pt x="81" y="16"/>
                  </a:lnTo>
                  <a:lnTo>
                    <a:pt x="85" y="22"/>
                  </a:lnTo>
                  <a:lnTo>
                    <a:pt x="86" y="29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6" y="48"/>
                  </a:lnTo>
                  <a:lnTo>
                    <a:pt x="83" y="59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8" y="82"/>
                  </a:lnTo>
                  <a:lnTo>
                    <a:pt x="60" y="87"/>
                  </a:lnTo>
                  <a:lnTo>
                    <a:pt x="50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8"/>
                  </a:lnTo>
                  <a:lnTo>
                    <a:pt x="17" y="85"/>
                  </a:lnTo>
                  <a:lnTo>
                    <a:pt x="11" y="81"/>
                  </a:lnTo>
                  <a:lnTo>
                    <a:pt x="6" y="76"/>
                  </a:lnTo>
                  <a:lnTo>
                    <a:pt x="4" y="69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1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9"/>
                  </a:lnTo>
                  <a:lnTo>
                    <a:pt x="29" y="4"/>
                  </a:lnTo>
                  <a:lnTo>
                    <a:pt x="38" y="2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39" y="77"/>
                  </a:moveTo>
                  <a:lnTo>
                    <a:pt x="39" y="77"/>
                  </a:lnTo>
                  <a:lnTo>
                    <a:pt x="45" y="77"/>
                  </a:lnTo>
                  <a:lnTo>
                    <a:pt x="51" y="75"/>
                  </a:lnTo>
                  <a:lnTo>
                    <a:pt x="57" y="70"/>
                  </a:lnTo>
                  <a:lnTo>
                    <a:pt x="61" y="65"/>
                  </a:lnTo>
                  <a:lnTo>
                    <a:pt x="65" y="59"/>
                  </a:lnTo>
                  <a:lnTo>
                    <a:pt x="68" y="52"/>
                  </a:lnTo>
                  <a:lnTo>
                    <a:pt x="69" y="45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0" y="33"/>
                  </a:lnTo>
                  <a:lnTo>
                    <a:pt x="69" y="29"/>
                  </a:lnTo>
                  <a:lnTo>
                    <a:pt x="67" y="24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30" y="21"/>
                  </a:lnTo>
                  <a:lnTo>
                    <a:pt x="25" y="27"/>
                  </a:lnTo>
                  <a:lnTo>
                    <a:pt x="21" y="33"/>
                  </a:lnTo>
                  <a:lnTo>
                    <a:pt x="19" y="40"/>
                  </a:lnTo>
                  <a:lnTo>
                    <a:pt x="18" y="47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8" y="58"/>
                  </a:lnTo>
                  <a:lnTo>
                    <a:pt x="18" y="63"/>
                  </a:lnTo>
                  <a:lnTo>
                    <a:pt x="20" y="67"/>
                  </a:lnTo>
                  <a:lnTo>
                    <a:pt x="23" y="71"/>
                  </a:lnTo>
                  <a:lnTo>
                    <a:pt x="25" y="73"/>
                  </a:lnTo>
                  <a:lnTo>
                    <a:pt x="30" y="76"/>
                  </a:lnTo>
                  <a:lnTo>
                    <a:pt x="33" y="77"/>
                  </a:lnTo>
                  <a:lnTo>
                    <a:pt x="39" y="77"/>
                  </a:lnTo>
                  <a:lnTo>
                    <a:pt x="39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4DC0AA4F-28EB-403C-9FD4-7FEA18A4E7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33" y="4146"/>
              <a:ext cx="29" cy="29"/>
            </a:xfrm>
            <a:custGeom>
              <a:avLst/>
              <a:gdLst>
                <a:gd name="T0" fmla="*/ 73 w 88"/>
                <a:gd name="T1" fmla="*/ 73 h 87"/>
                <a:gd name="T2" fmla="*/ 73 w 88"/>
                <a:gd name="T3" fmla="*/ 73 h 87"/>
                <a:gd name="T4" fmla="*/ 70 w 88"/>
                <a:gd name="T5" fmla="*/ 85 h 87"/>
                <a:gd name="T6" fmla="*/ 56 w 88"/>
                <a:gd name="T7" fmla="*/ 85 h 87"/>
                <a:gd name="T8" fmla="*/ 58 w 88"/>
                <a:gd name="T9" fmla="*/ 72 h 87"/>
                <a:gd name="T10" fmla="*/ 58 w 88"/>
                <a:gd name="T11" fmla="*/ 72 h 87"/>
                <a:gd name="T12" fmla="*/ 58 w 88"/>
                <a:gd name="T13" fmla="*/ 72 h 87"/>
                <a:gd name="T14" fmla="*/ 53 w 88"/>
                <a:gd name="T15" fmla="*/ 78 h 87"/>
                <a:gd name="T16" fmla="*/ 47 w 88"/>
                <a:gd name="T17" fmla="*/ 82 h 87"/>
                <a:gd name="T18" fmla="*/ 39 w 88"/>
                <a:gd name="T19" fmla="*/ 86 h 87"/>
                <a:gd name="T20" fmla="*/ 28 w 88"/>
                <a:gd name="T21" fmla="*/ 87 h 87"/>
                <a:gd name="T22" fmla="*/ 28 w 88"/>
                <a:gd name="T23" fmla="*/ 87 h 87"/>
                <a:gd name="T24" fmla="*/ 22 w 88"/>
                <a:gd name="T25" fmla="*/ 87 h 87"/>
                <a:gd name="T26" fmla="*/ 18 w 88"/>
                <a:gd name="T27" fmla="*/ 86 h 87"/>
                <a:gd name="T28" fmla="*/ 13 w 88"/>
                <a:gd name="T29" fmla="*/ 84 h 87"/>
                <a:gd name="T30" fmla="*/ 8 w 88"/>
                <a:gd name="T31" fmla="*/ 81 h 87"/>
                <a:gd name="T32" fmla="*/ 5 w 88"/>
                <a:gd name="T33" fmla="*/ 76 h 87"/>
                <a:gd name="T34" fmla="*/ 2 w 88"/>
                <a:gd name="T35" fmla="*/ 73 h 87"/>
                <a:gd name="T36" fmla="*/ 1 w 88"/>
                <a:gd name="T37" fmla="*/ 67 h 87"/>
                <a:gd name="T38" fmla="*/ 0 w 88"/>
                <a:gd name="T39" fmla="*/ 61 h 87"/>
                <a:gd name="T40" fmla="*/ 0 w 88"/>
                <a:gd name="T41" fmla="*/ 61 h 87"/>
                <a:gd name="T42" fmla="*/ 1 w 88"/>
                <a:gd name="T43" fmla="*/ 52 h 87"/>
                <a:gd name="T44" fmla="*/ 2 w 88"/>
                <a:gd name="T45" fmla="*/ 45 h 87"/>
                <a:gd name="T46" fmla="*/ 12 w 88"/>
                <a:gd name="T47" fmla="*/ 0 h 87"/>
                <a:gd name="T48" fmla="*/ 27 w 88"/>
                <a:gd name="T49" fmla="*/ 0 h 87"/>
                <a:gd name="T50" fmla="*/ 17 w 88"/>
                <a:gd name="T51" fmla="*/ 51 h 87"/>
                <a:gd name="T52" fmla="*/ 17 w 88"/>
                <a:gd name="T53" fmla="*/ 51 h 87"/>
                <a:gd name="T54" fmla="*/ 17 w 88"/>
                <a:gd name="T55" fmla="*/ 58 h 87"/>
                <a:gd name="T56" fmla="*/ 17 w 88"/>
                <a:gd name="T57" fmla="*/ 58 h 87"/>
                <a:gd name="T58" fmla="*/ 18 w 88"/>
                <a:gd name="T59" fmla="*/ 66 h 87"/>
                <a:gd name="T60" fmla="*/ 20 w 88"/>
                <a:gd name="T61" fmla="*/ 70 h 87"/>
                <a:gd name="T62" fmla="*/ 25 w 88"/>
                <a:gd name="T63" fmla="*/ 73 h 87"/>
                <a:gd name="T64" fmla="*/ 32 w 88"/>
                <a:gd name="T65" fmla="*/ 74 h 87"/>
                <a:gd name="T66" fmla="*/ 32 w 88"/>
                <a:gd name="T67" fmla="*/ 74 h 87"/>
                <a:gd name="T68" fmla="*/ 39 w 88"/>
                <a:gd name="T69" fmla="*/ 74 h 87"/>
                <a:gd name="T70" fmla="*/ 45 w 88"/>
                <a:gd name="T71" fmla="*/ 72 h 87"/>
                <a:gd name="T72" fmla="*/ 50 w 88"/>
                <a:gd name="T73" fmla="*/ 67 h 87"/>
                <a:gd name="T74" fmla="*/ 53 w 88"/>
                <a:gd name="T75" fmla="*/ 63 h 87"/>
                <a:gd name="T76" fmla="*/ 57 w 88"/>
                <a:gd name="T77" fmla="*/ 57 h 87"/>
                <a:gd name="T78" fmla="*/ 59 w 88"/>
                <a:gd name="T79" fmla="*/ 52 h 87"/>
                <a:gd name="T80" fmla="*/ 63 w 88"/>
                <a:gd name="T81" fmla="*/ 43 h 87"/>
                <a:gd name="T82" fmla="*/ 73 w 88"/>
                <a:gd name="T83" fmla="*/ 0 h 87"/>
                <a:gd name="T84" fmla="*/ 88 w 88"/>
                <a:gd name="T85" fmla="*/ 0 h 87"/>
                <a:gd name="T86" fmla="*/ 73 w 88"/>
                <a:gd name="T87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8" h="87">
                  <a:moveTo>
                    <a:pt x="73" y="73"/>
                  </a:moveTo>
                  <a:lnTo>
                    <a:pt x="73" y="73"/>
                  </a:lnTo>
                  <a:lnTo>
                    <a:pt x="70" y="85"/>
                  </a:lnTo>
                  <a:lnTo>
                    <a:pt x="56" y="85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53" y="78"/>
                  </a:lnTo>
                  <a:lnTo>
                    <a:pt x="47" y="82"/>
                  </a:lnTo>
                  <a:lnTo>
                    <a:pt x="39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18" y="86"/>
                  </a:lnTo>
                  <a:lnTo>
                    <a:pt x="13" y="84"/>
                  </a:lnTo>
                  <a:lnTo>
                    <a:pt x="8" y="81"/>
                  </a:lnTo>
                  <a:lnTo>
                    <a:pt x="5" y="76"/>
                  </a:lnTo>
                  <a:lnTo>
                    <a:pt x="2" y="73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5"/>
                  </a:lnTo>
                  <a:lnTo>
                    <a:pt x="12" y="0"/>
                  </a:lnTo>
                  <a:lnTo>
                    <a:pt x="27" y="0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8"/>
                  </a:lnTo>
                  <a:lnTo>
                    <a:pt x="17" y="58"/>
                  </a:lnTo>
                  <a:lnTo>
                    <a:pt x="18" y="66"/>
                  </a:lnTo>
                  <a:lnTo>
                    <a:pt x="20" y="70"/>
                  </a:lnTo>
                  <a:lnTo>
                    <a:pt x="25" y="73"/>
                  </a:lnTo>
                  <a:lnTo>
                    <a:pt x="32" y="74"/>
                  </a:lnTo>
                  <a:lnTo>
                    <a:pt x="32" y="74"/>
                  </a:lnTo>
                  <a:lnTo>
                    <a:pt x="39" y="74"/>
                  </a:lnTo>
                  <a:lnTo>
                    <a:pt x="45" y="72"/>
                  </a:lnTo>
                  <a:lnTo>
                    <a:pt x="50" y="67"/>
                  </a:lnTo>
                  <a:lnTo>
                    <a:pt x="53" y="63"/>
                  </a:lnTo>
                  <a:lnTo>
                    <a:pt x="57" y="57"/>
                  </a:lnTo>
                  <a:lnTo>
                    <a:pt x="59" y="52"/>
                  </a:lnTo>
                  <a:lnTo>
                    <a:pt x="63" y="43"/>
                  </a:lnTo>
                  <a:lnTo>
                    <a:pt x="73" y="0"/>
                  </a:lnTo>
                  <a:lnTo>
                    <a:pt x="88" y="0"/>
                  </a:lnTo>
                  <a:lnTo>
                    <a:pt x="73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96579C5B-40C1-46B9-9BA4-BA9E3DCC52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6" y="4145"/>
              <a:ext cx="21" cy="29"/>
            </a:xfrm>
            <a:custGeom>
              <a:avLst/>
              <a:gdLst>
                <a:gd name="T0" fmla="*/ 14 w 65"/>
                <a:gd name="T1" fmla="*/ 16 h 88"/>
                <a:gd name="T2" fmla="*/ 14 w 65"/>
                <a:gd name="T3" fmla="*/ 16 h 88"/>
                <a:gd name="T4" fmla="*/ 16 w 65"/>
                <a:gd name="T5" fmla="*/ 3 h 88"/>
                <a:gd name="T6" fmla="*/ 31 w 65"/>
                <a:gd name="T7" fmla="*/ 3 h 88"/>
                <a:gd name="T8" fmla="*/ 28 w 65"/>
                <a:gd name="T9" fmla="*/ 16 h 88"/>
                <a:gd name="T10" fmla="*/ 28 w 65"/>
                <a:gd name="T11" fmla="*/ 16 h 88"/>
                <a:gd name="T12" fmla="*/ 28 w 65"/>
                <a:gd name="T13" fmla="*/ 16 h 88"/>
                <a:gd name="T14" fmla="*/ 33 w 65"/>
                <a:gd name="T15" fmla="*/ 10 h 88"/>
                <a:gd name="T16" fmla="*/ 40 w 65"/>
                <a:gd name="T17" fmla="*/ 5 h 88"/>
                <a:gd name="T18" fmla="*/ 47 w 65"/>
                <a:gd name="T19" fmla="*/ 2 h 88"/>
                <a:gd name="T20" fmla="*/ 58 w 65"/>
                <a:gd name="T21" fmla="*/ 0 h 88"/>
                <a:gd name="T22" fmla="*/ 58 w 65"/>
                <a:gd name="T23" fmla="*/ 0 h 88"/>
                <a:gd name="T24" fmla="*/ 61 w 65"/>
                <a:gd name="T25" fmla="*/ 0 h 88"/>
                <a:gd name="T26" fmla="*/ 65 w 65"/>
                <a:gd name="T27" fmla="*/ 2 h 88"/>
                <a:gd name="T28" fmla="*/ 62 w 65"/>
                <a:gd name="T29" fmla="*/ 16 h 88"/>
                <a:gd name="T30" fmla="*/ 62 w 65"/>
                <a:gd name="T31" fmla="*/ 16 h 88"/>
                <a:gd name="T32" fmla="*/ 55 w 65"/>
                <a:gd name="T33" fmla="*/ 15 h 88"/>
                <a:gd name="T34" fmla="*/ 55 w 65"/>
                <a:gd name="T35" fmla="*/ 15 h 88"/>
                <a:gd name="T36" fmla="*/ 49 w 65"/>
                <a:gd name="T37" fmla="*/ 15 h 88"/>
                <a:gd name="T38" fmla="*/ 43 w 65"/>
                <a:gd name="T39" fmla="*/ 17 h 88"/>
                <a:gd name="T40" fmla="*/ 37 w 65"/>
                <a:gd name="T41" fmla="*/ 22 h 88"/>
                <a:gd name="T42" fmla="*/ 33 w 65"/>
                <a:gd name="T43" fmla="*/ 27 h 88"/>
                <a:gd name="T44" fmla="*/ 30 w 65"/>
                <a:gd name="T45" fmla="*/ 31 h 88"/>
                <a:gd name="T46" fmla="*/ 27 w 65"/>
                <a:gd name="T47" fmla="*/ 36 h 88"/>
                <a:gd name="T48" fmla="*/ 24 w 65"/>
                <a:gd name="T49" fmla="*/ 46 h 88"/>
                <a:gd name="T50" fmla="*/ 15 w 65"/>
                <a:gd name="T51" fmla="*/ 88 h 88"/>
                <a:gd name="T52" fmla="*/ 0 w 65"/>
                <a:gd name="T53" fmla="*/ 88 h 88"/>
                <a:gd name="T54" fmla="*/ 14 w 65"/>
                <a:gd name="T55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5" h="88">
                  <a:moveTo>
                    <a:pt x="14" y="16"/>
                  </a:moveTo>
                  <a:lnTo>
                    <a:pt x="14" y="16"/>
                  </a:lnTo>
                  <a:lnTo>
                    <a:pt x="16" y="3"/>
                  </a:lnTo>
                  <a:lnTo>
                    <a:pt x="31" y="3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3" y="10"/>
                  </a:lnTo>
                  <a:lnTo>
                    <a:pt x="40" y="5"/>
                  </a:lnTo>
                  <a:lnTo>
                    <a:pt x="47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49" y="15"/>
                  </a:lnTo>
                  <a:lnTo>
                    <a:pt x="43" y="17"/>
                  </a:lnTo>
                  <a:lnTo>
                    <a:pt x="37" y="22"/>
                  </a:lnTo>
                  <a:lnTo>
                    <a:pt x="33" y="27"/>
                  </a:lnTo>
                  <a:lnTo>
                    <a:pt x="30" y="31"/>
                  </a:lnTo>
                  <a:lnTo>
                    <a:pt x="27" y="36"/>
                  </a:lnTo>
                  <a:lnTo>
                    <a:pt x="24" y="46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88B24689-3BCA-4241-A7CC-AE9FF657EB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3" y="4145"/>
              <a:ext cx="23" cy="30"/>
            </a:xfrm>
            <a:custGeom>
              <a:avLst/>
              <a:gdLst>
                <a:gd name="T0" fmla="*/ 64 w 69"/>
                <a:gd name="T1" fmla="*/ 17 h 90"/>
                <a:gd name="T2" fmla="*/ 64 w 69"/>
                <a:gd name="T3" fmla="*/ 17 h 90"/>
                <a:gd name="T4" fmla="*/ 57 w 69"/>
                <a:gd name="T5" fmla="*/ 15 h 90"/>
                <a:gd name="T6" fmla="*/ 50 w 69"/>
                <a:gd name="T7" fmla="*/ 14 h 90"/>
                <a:gd name="T8" fmla="*/ 50 w 69"/>
                <a:gd name="T9" fmla="*/ 14 h 90"/>
                <a:gd name="T10" fmla="*/ 43 w 69"/>
                <a:gd name="T11" fmla="*/ 14 h 90"/>
                <a:gd name="T12" fmla="*/ 36 w 69"/>
                <a:gd name="T13" fmla="*/ 16 h 90"/>
                <a:gd name="T14" fmla="*/ 30 w 69"/>
                <a:gd name="T15" fmla="*/ 20 h 90"/>
                <a:gd name="T16" fmla="*/ 25 w 69"/>
                <a:gd name="T17" fmla="*/ 24 h 90"/>
                <a:gd name="T18" fmla="*/ 21 w 69"/>
                <a:gd name="T19" fmla="*/ 30 h 90"/>
                <a:gd name="T20" fmla="*/ 19 w 69"/>
                <a:gd name="T21" fmla="*/ 37 h 90"/>
                <a:gd name="T22" fmla="*/ 18 w 69"/>
                <a:gd name="T23" fmla="*/ 45 h 90"/>
                <a:gd name="T24" fmla="*/ 17 w 69"/>
                <a:gd name="T25" fmla="*/ 52 h 90"/>
                <a:gd name="T26" fmla="*/ 17 w 69"/>
                <a:gd name="T27" fmla="*/ 52 h 90"/>
                <a:gd name="T28" fmla="*/ 17 w 69"/>
                <a:gd name="T29" fmla="*/ 58 h 90"/>
                <a:gd name="T30" fmla="*/ 18 w 69"/>
                <a:gd name="T31" fmla="*/ 63 h 90"/>
                <a:gd name="T32" fmla="*/ 20 w 69"/>
                <a:gd name="T33" fmla="*/ 67 h 90"/>
                <a:gd name="T34" fmla="*/ 23 w 69"/>
                <a:gd name="T35" fmla="*/ 71 h 90"/>
                <a:gd name="T36" fmla="*/ 26 w 69"/>
                <a:gd name="T37" fmla="*/ 73 h 90"/>
                <a:gd name="T38" fmla="*/ 30 w 69"/>
                <a:gd name="T39" fmla="*/ 76 h 90"/>
                <a:gd name="T40" fmla="*/ 35 w 69"/>
                <a:gd name="T41" fmla="*/ 77 h 90"/>
                <a:gd name="T42" fmla="*/ 40 w 69"/>
                <a:gd name="T43" fmla="*/ 77 h 90"/>
                <a:gd name="T44" fmla="*/ 40 w 69"/>
                <a:gd name="T45" fmla="*/ 77 h 90"/>
                <a:gd name="T46" fmla="*/ 49 w 69"/>
                <a:gd name="T47" fmla="*/ 77 h 90"/>
                <a:gd name="T48" fmla="*/ 57 w 69"/>
                <a:gd name="T49" fmla="*/ 73 h 90"/>
                <a:gd name="T50" fmla="*/ 55 w 69"/>
                <a:gd name="T51" fmla="*/ 88 h 90"/>
                <a:gd name="T52" fmla="*/ 55 w 69"/>
                <a:gd name="T53" fmla="*/ 88 h 90"/>
                <a:gd name="T54" fmla="*/ 46 w 69"/>
                <a:gd name="T55" fmla="*/ 90 h 90"/>
                <a:gd name="T56" fmla="*/ 38 w 69"/>
                <a:gd name="T57" fmla="*/ 90 h 90"/>
                <a:gd name="T58" fmla="*/ 38 w 69"/>
                <a:gd name="T59" fmla="*/ 90 h 90"/>
                <a:gd name="T60" fmla="*/ 30 w 69"/>
                <a:gd name="T61" fmla="*/ 90 h 90"/>
                <a:gd name="T62" fmla="*/ 23 w 69"/>
                <a:gd name="T63" fmla="*/ 88 h 90"/>
                <a:gd name="T64" fmla="*/ 15 w 69"/>
                <a:gd name="T65" fmla="*/ 85 h 90"/>
                <a:gd name="T66" fmla="*/ 11 w 69"/>
                <a:gd name="T67" fmla="*/ 82 h 90"/>
                <a:gd name="T68" fmla="*/ 6 w 69"/>
                <a:gd name="T69" fmla="*/ 76 h 90"/>
                <a:gd name="T70" fmla="*/ 2 w 69"/>
                <a:gd name="T71" fmla="*/ 70 h 90"/>
                <a:gd name="T72" fmla="*/ 1 w 69"/>
                <a:gd name="T73" fmla="*/ 63 h 90"/>
                <a:gd name="T74" fmla="*/ 0 w 69"/>
                <a:gd name="T75" fmla="*/ 54 h 90"/>
                <a:gd name="T76" fmla="*/ 0 w 69"/>
                <a:gd name="T77" fmla="*/ 54 h 90"/>
                <a:gd name="T78" fmla="*/ 1 w 69"/>
                <a:gd name="T79" fmla="*/ 43 h 90"/>
                <a:gd name="T80" fmla="*/ 4 w 69"/>
                <a:gd name="T81" fmla="*/ 34 h 90"/>
                <a:gd name="T82" fmla="*/ 7 w 69"/>
                <a:gd name="T83" fmla="*/ 24 h 90"/>
                <a:gd name="T84" fmla="*/ 12 w 69"/>
                <a:gd name="T85" fmla="*/ 17 h 90"/>
                <a:gd name="T86" fmla="*/ 19 w 69"/>
                <a:gd name="T87" fmla="*/ 10 h 90"/>
                <a:gd name="T88" fmla="*/ 27 w 69"/>
                <a:gd name="T89" fmla="*/ 5 h 90"/>
                <a:gd name="T90" fmla="*/ 36 w 69"/>
                <a:gd name="T91" fmla="*/ 2 h 90"/>
                <a:gd name="T92" fmla="*/ 46 w 69"/>
                <a:gd name="T93" fmla="*/ 0 h 90"/>
                <a:gd name="T94" fmla="*/ 46 w 69"/>
                <a:gd name="T95" fmla="*/ 0 h 90"/>
                <a:gd name="T96" fmla="*/ 58 w 69"/>
                <a:gd name="T97" fmla="*/ 2 h 90"/>
                <a:gd name="T98" fmla="*/ 69 w 69"/>
                <a:gd name="T99" fmla="*/ 4 h 90"/>
                <a:gd name="T100" fmla="*/ 64 w 69"/>
                <a:gd name="T101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" h="90">
                  <a:moveTo>
                    <a:pt x="64" y="17"/>
                  </a:moveTo>
                  <a:lnTo>
                    <a:pt x="64" y="17"/>
                  </a:lnTo>
                  <a:lnTo>
                    <a:pt x="57" y="15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3" y="1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5" y="24"/>
                  </a:lnTo>
                  <a:lnTo>
                    <a:pt x="21" y="30"/>
                  </a:lnTo>
                  <a:lnTo>
                    <a:pt x="19" y="37"/>
                  </a:lnTo>
                  <a:lnTo>
                    <a:pt x="18" y="45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58"/>
                  </a:lnTo>
                  <a:lnTo>
                    <a:pt x="18" y="63"/>
                  </a:lnTo>
                  <a:lnTo>
                    <a:pt x="20" y="67"/>
                  </a:lnTo>
                  <a:lnTo>
                    <a:pt x="23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5" y="77"/>
                  </a:lnTo>
                  <a:lnTo>
                    <a:pt x="40" y="77"/>
                  </a:lnTo>
                  <a:lnTo>
                    <a:pt x="40" y="77"/>
                  </a:lnTo>
                  <a:lnTo>
                    <a:pt x="49" y="77"/>
                  </a:lnTo>
                  <a:lnTo>
                    <a:pt x="57" y="73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46" y="90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30" y="90"/>
                  </a:lnTo>
                  <a:lnTo>
                    <a:pt x="23" y="88"/>
                  </a:lnTo>
                  <a:lnTo>
                    <a:pt x="15" y="85"/>
                  </a:lnTo>
                  <a:lnTo>
                    <a:pt x="11" y="82"/>
                  </a:lnTo>
                  <a:lnTo>
                    <a:pt x="6" y="76"/>
                  </a:lnTo>
                  <a:lnTo>
                    <a:pt x="2" y="70"/>
                  </a:lnTo>
                  <a:lnTo>
                    <a:pt x="1" y="63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43"/>
                  </a:lnTo>
                  <a:lnTo>
                    <a:pt x="4" y="34"/>
                  </a:lnTo>
                  <a:lnTo>
                    <a:pt x="7" y="24"/>
                  </a:lnTo>
                  <a:lnTo>
                    <a:pt x="12" y="17"/>
                  </a:lnTo>
                  <a:lnTo>
                    <a:pt x="19" y="10"/>
                  </a:lnTo>
                  <a:lnTo>
                    <a:pt x="27" y="5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69" y="4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B2679343-A098-45CB-8A40-A49253A2E44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28" y="4145"/>
              <a:ext cx="29" cy="30"/>
            </a:xfrm>
            <a:custGeom>
              <a:avLst/>
              <a:gdLst>
                <a:gd name="T0" fmla="*/ 49 w 87"/>
                <a:gd name="T1" fmla="*/ 0 h 90"/>
                <a:gd name="T2" fmla="*/ 65 w 87"/>
                <a:gd name="T3" fmla="*/ 3 h 90"/>
                <a:gd name="T4" fmla="*/ 77 w 87"/>
                <a:gd name="T5" fmla="*/ 10 h 90"/>
                <a:gd name="T6" fmla="*/ 84 w 87"/>
                <a:gd name="T7" fmla="*/ 22 h 90"/>
                <a:gd name="T8" fmla="*/ 87 w 87"/>
                <a:gd name="T9" fmla="*/ 37 h 90"/>
                <a:gd name="T10" fmla="*/ 87 w 87"/>
                <a:gd name="T11" fmla="*/ 48 h 90"/>
                <a:gd name="T12" fmla="*/ 80 w 87"/>
                <a:gd name="T13" fmla="*/ 67 h 90"/>
                <a:gd name="T14" fmla="*/ 68 w 87"/>
                <a:gd name="T15" fmla="*/ 82 h 90"/>
                <a:gd name="T16" fmla="*/ 50 w 87"/>
                <a:gd name="T17" fmla="*/ 89 h 90"/>
                <a:gd name="T18" fmla="*/ 39 w 87"/>
                <a:gd name="T19" fmla="*/ 90 h 90"/>
                <a:gd name="T20" fmla="*/ 24 w 87"/>
                <a:gd name="T21" fmla="*/ 88 h 90"/>
                <a:gd name="T22" fmla="*/ 11 w 87"/>
                <a:gd name="T23" fmla="*/ 81 h 90"/>
                <a:gd name="T24" fmla="*/ 3 w 87"/>
                <a:gd name="T25" fmla="*/ 69 h 90"/>
                <a:gd name="T26" fmla="*/ 0 w 87"/>
                <a:gd name="T27" fmla="*/ 52 h 90"/>
                <a:gd name="T28" fmla="*/ 1 w 87"/>
                <a:gd name="T29" fmla="*/ 42 h 90"/>
                <a:gd name="T30" fmla="*/ 7 w 87"/>
                <a:gd name="T31" fmla="*/ 23 h 90"/>
                <a:gd name="T32" fmla="*/ 20 w 87"/>
                <a:gd name="T33" fmla="*/ 9 h 90"/>
                <a:gd name="T34" fmla="*/ 38 w 87"/>
                <a:gd name="T35" fmla="*/ 2 h 90"/>
                <a:gd name="T36" fmla="*/ 49 w 87"/>
                <a:gd name="T37" fmla="*/ 0 h 90"/>
                <a:gd name="T38" fmla="*/ 39 w 87"/>
                <a:gd name="T39" fmla="*/ 77 h 90"/>
                <a:gd name="T40" fmla="*/ 51 w 87"/>
                <a:gd name="T41" fmla="*/ 75 h 90"/>
                <a:gd name="T42" fmla="*/ 62 w 87"/>
                <a:gd name="T43" fmla="*/ 65 h 90"/>
                <a:gd name="T44" fmla="*/ 68 w 87"/>
                <a:gd name="T45" fmla="*/ 52 h 90"/>
                <a:gd name="T46" fmla="*/ 70 w 87"/>
                <a:gd name="T47" fmla="*/ 37 h 90"/>
                <a:gd name="T48" fmla="*/ 70 w 87"/>
                <a:gd name="T49" fmla="*/ 33 h 90"/>
                <a:gd name="T50" fmla="*/ 68 w 87"/>
                <a:gd name="T51" fmla="*/ 24 h 90"/>
                <a:gd name="T52" fmla="*/ 62 w 87"/>
                <a:gd name="T53" fmla="*/ 17 h 90"/>
                <a:gd name="T54" fmla="*/ 53 w 87"/>
                <a:gd name="T55" fmla="*/ 14 h 90"/>
                <a:gd name="T56" fmla="*/ 49 w 87"/>
                <a:gd name="T57" fmla="*/ 14 h 90"/>
                <a:gd name="T58" fmla="*/ 34 w 87"/>
                <a:gd name="T59" fmla="*/ 17 h 90"/>
                <a:gd name="T60" fmla="*/ 25 w 87"/>
                <a:gd name="T61" fmla="*/ 27 h 90"/>
                <a:gd name="T62" fmla="*/ 19 w 87"/>
                <a:gd name="T63" fmla="*/ 40 h 90"/>
                <a:gd name="T64" fmla="*/ 18 w 87"/>
                <a:gd name="T65" fmla="*/ 53 h 90"/>
                <a:gd name="T66" fmla="*/ 18 w 87"/>
                <a:gd name="T67" fmla="*/ 58 h 90"/>
                <a:gd name="T68" fmla="*/ 20 w 87"/>
                <a:gd name="T69" fmla="*/ 67 h 90"/>
                <a:gd name="T70" fmla="*/ 26 w 87"/>
                <a:gd name="T71" fmla="*/ 73 h 90"/>
                <a:gd name="T72" fmla="*/ 34 w 87"/>
                <a:gd name="T73" fmla="*/ 77 h 90"/>
                <a:gd name="T74" fmla="*/ 39 w 87"/>
                <a:gd name="T7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7" h="90">
                  <a:moveTo>
                    <a:pt x="49" y="0"/>
                  </a:moveTo>
                  <a:lnTo>
                    <a:pt x="49" y="0"/>
                  </a:lnTo>
                  <a:lnTo>
                    <a:pt x="57" y="2"/>
                  </a:lnTo>
                  <a:lnTo>
                    <a:pt x="65" y="3"/>
                  </a:lnTo>
                  <a:lnTo>
                    <a:pt x="71" y="6"/>
                  </a:lnTo>
                  <a:lnTo>
                    <a:pt x="77" y="10"/>
                  </a:lnTo>
                  <a:lnTo>
                    <a:pt x="81" y="16"/>
                  </a:lnTo>
                  <a:lnTo>
                    <a:pt x="84" y="22"/>
                  </a:lnTo>
                  <a:lnTo>
                    <a:pt x="87" y="29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7" y="48"/>
                  </a:lnTo>
                  <a:lnTo>
                    <a:pt x="84" y="59"/>
                  </a:lnTo>
                  <a:lnTo>
                    <a:pt x="80" y="67"/>
                  </a:lnTo>
                  <a:lnTo>
                    <a:pt x="75" y="75"/>
                  </a:lnTo>
                  <a:lnTo>
                    <a:pt x="68" y="82"/>
                  </a:lnTo>
                  <a:lnTo>
                    <a:pt x="59" y="87"/>
                  </a:lnTo>
                  <a:lnTo>
                    <a:pt x="50" y="89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31" y="90"/>
                  </a:lnTo>
                  <a:lnTo>
                    <a:pt x="24" y="88"/>
                  </a:lnTo>
                  <a:lnTo>
                    <a:pt x="17" y="85"/>
                  </a:lnTo>
                  <a:lnTo>
                    <a:pt x="11" y="81"/>
                  </a:lnTo>
                  <a:lnTo>
                    <a:pt x="7" y="76"/>
                  </a:lnTo>
                  <a:lnTo>
                    <a:pt x="3" y="69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3" y="31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9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39" y="77"/>
                  </a:moveTo>
                  <a:lnTo>
                    <a:pt x="39" y="77"/>
                  </a:lnTo>
                  <a:lnTo>
                    <a:pt x="45" y="77"/>
                  </a:lnTo>
                  <a:lnTo>
                    <a:pt x="51" y="75"/>
                  </a:lnTo>
                  <a:lnTo>
                    <a:pt x="57" y="70"/>
                  </a:lnTo>
                  <a:lnTo>
                    <a:pt x="62" y="65"/>
                  </a:lnTo>
                  <a:lnTo>
                    <a:pt x="65" y="59"/>
                  </a:lnTo>
                  <a:lnTo>
                    <a:pt x="68" y="52"/>
                  </a:lnTo>
                  <a:lnTo>
                    <a:pt x="70" y="45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0" y="33"/>
                  </a:lnTo>
                  <a:lnTo>
                    <a:pt x="69" y="29"/>
                  </a:lnTo>
                  <a:lnTo>
                    <a:pt x="68" y="24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3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2" y="15"/>
                  </a:lnTo>
                  <a:lnTo>
                    <a:pt x="34" y="17"/>
                  </a:lnTo>
                  <a:lnTo>
                    <a:pt x="30" y="21"/>
                  </a:lnTo>
                  <a:lnTo>
                    <a:pt x="25" y="27"/>
                  </a:lnTo>
                  <a:lnTo>
                    <a:pt x="21" y="33"/>
                  </a:lnTo>
                  <a:lnTo>
                    <a:pt x="19" y="40"/>
                  </a:lnTo>
                  <a:lnTo>
                    <a:pt x="18" y="47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8"/>
                  </a:lnTo>
                  <a:lnTo>
                    <a:pt x="19" y="63"/>
                  </a:lnTo>
                  <a:lnTo>
                    <a:pt x="20" y="67"/>
                  </a:lnTo>
                  <a:lnTo>
                    <a:pt x="22" y="71"/>
                  </a:lnTo>
                  <a:lnTo>
                    <a:pt x="26" y="73"/>
                  </a:lnTo>
                  <a:lnTo>
                    <a:pt x="30" y="76"/>
                  </a:lnTo>
                  <a:lnTo>
                    <a:pt x="34" y="77"/>
                  </a:lnTo>
                  <a:lnTo>
                    <a:pt x="39" y="77"/>
                  </a:lnTo>
                  <a:lnTo>
                    <a:pt x="39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A5A65720-A8EB-4038-BB3A-46723A3314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2" y="4145"/>
              <a:ext cx="45" cy="29"/>
            </a:xfrm>
            <a:custGeom>
              <a:avLst/>
              <a:gdLst>
                <a:gd name="T0" fmla="*/ 16 w 135"/>
                <a:gd name="T1" fmla="*/ 12 h 88"/>
                <a:gd name="T2" fmla="*/ 32 w 135"/>
                <a:gd name="T3" fmla="*/ 3 h 88"/>
                <a:gd name="T4" fmla="*/ 30 w 135"/>
                <a:gd name="T5" fmla="*/ 15 h 88"/>
                <a:gd name="T6" fmla="*/ 36 w 135"/>
                <a:gd name="T7" fmla="*/ 9 h 88"/>
                <a:gd name="T8" fmla="*/ 49 w 135"/>
                <a:gd name="T9" fmla="*/ 2 h 88"/>
                <a:gd name="T10" fmla="*/ 57 w 135"/>
                <a:gd name="T11" fmla="*/ 0 h 88"/>
                <a:gd name="T12" fmla="*/ 72 w 135"/>
                <a:gd name="T13" fmla="*/ 4 h 88"/>
                <a:gd name="T14" fmla="*/ 79 w 135"/>
                <a:gd name="T15" fmla="*/ 12 h 88"/>
                <a:gd name="T16" fmla="*/ 80 w 135"/>
                <a:gd name="T17" fmla="*/ 16 h 88"/>
                <a:gd name="T18" fmla="*/ 93 w 135"/>
                <a:gd name="T19" fmla="*/ 4 h 88"/>
                <a:gd name="T20" fmla="*/ 111 w 135"/>
                <a:gd name="T21" fmla="*/ 0 h 88"/>
                <a:gd name="T22" fmla="*/ 116 w 135"/>
                <a:gd name="T23" fmla="*/ 0 h 88"/>
                <a:gd name="T24" fmla="*/ 124 w 135"/>
                <a:gd name="T25" fmla="*/ 4 h 88"/>
                <a:gd name="T26" fmla="*/ 130 w 135"/>
                <a:gd name="T27" fmla="*/ 10 h 88"/>
                <a:gd name="T28" fmla="*/ 134 w 135"/>
                <a:gd name="T29" fmla="*/ 18 h 88"/>
                <a:gd name="T30" fmla="*/ 135 w 135"/>
                <a:gd name="T31" fmla="*/ 23 h 88"/>
                <a:gd name="T32" fmla="*/ 131 w 135"/>
                <a:gd name="T33" fmla="*/ 41 h 88"/>
                <a:gd name="T34" fmla="*/ 106 w 135"/>
                <a:gd name="T35" fmla="*/ 88 h 88"/>
                <a:gd name="T36" fmla="*/ 118 w 135"/>
                <a:gd name="T37" fmla="*/ 34 h 88"/>
                <a:gd name="T38" fmla="*/ 118 w 135"/>
                <a:gd name="T39" fmla="*/ 25 h 88"/>
                <a:gd name="T40" fmla="*/ 116 w 135"/>
                <a:gd name="T41" fmla="*/ 17 h 88"/>
                <a:gd name="T42" fmla="*/ 106 w 135"/>
                <a:gd name="T43" fmla="*/ 14 h 88"/>
                <a:gd name="T44" fmla="*/ 100 w 135"/>
                <a:gd name="T45" fmla="*/ 14 h 88"/>
                <a:gd name="T46" fmla="*/ 91 w 135"/>
                <a:gd name="T47" fmla="*/ 20 h 88"/>
                <a:gd name="T48" fmla="*/ 84 w 135"/>
                <a:gd name="T49" fmla="*/ 29 h 88"/>
                <a:gd name="T50" fmla="*/ 79 w 135"/>
                <a:gd name="T51" fmla="*/ 45 h 88"/>
                <a:gd name="T52" fmla="*/ 53 w 135"/>
                <a:gd name="T53" fmla="*/ 88 h 88"/>
                <a:gd name="T54" fmla="*/ 64 w 135"/>
                <a:gd name="T55" fmla="*/ 34 h 88"/>
                <a:gd name="T56" fmla="*/ 66 w 135"/>
                <a:gd name="T57" fmla="*/ 25 h 88"/>
                <a:gd name="T58" fmla="*/ 62 w 135"/>
                <a:gd name="T59" fmla="*/ 17 h 88"/>
                <a:gd name="T60" fmla="*/ 53 w 135"/>
                <a:gd name="T61" fmla="*/ 14 h 88"/>
                <a:gd name="T62" fmla="*/ 47 w 135"/>
                <a:gd name="T63" fmla="*/ 14 h 88"/>
                <a:gd name="T64" fmla="*/ 38 w 135"/>
                <a:gd name="T65" fmla="*/ 20 h 88"/>
                <a:gd name="T66" fmla="*/ 31 w 135"/>
                <a:gd name="T67" fmla="*/ 29 h 88"/>
                <a:gd name="T68" fmla="*/ 25 w 135"/>
                <a:gd name="T69" fmla="*/ 45 h 88"/>
                <a:gd name="T70" fmla="*/ 0 w 135"/>
                <a:gd name="T7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5" h="88">
                  <a:moveTo>
                    <a:pt x="16" y="12"/>
                  </a:moveTo>
                  <a:lnTo>
                    <a:pt x="16" y="12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6" y="9"/>
                  </a:lnTo>
                  <a:lnTo>
                    <a:pt x="42" y="4"/>
                  </a:lnTo>
                  <a:lnTo>
                    <a:pt x="49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4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79" y="12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7" y="9"/>
                  </a:lnTo>
                  <a:lnTo>
                    <a:pt x="93" y="4"/>
                  </a:lnTo>
                  <a:lnTo>
                    <a:pt x="10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8" y="6"/>
                  </a:lnTo>
                  <a:lnTo>
                    <a:pt x="130" y="10"/>
                  </a:lnTo>
                  <a:lnTo>
                    <a:pt x="132" y="14"/>
                  </a:lnTo>
                  <a:lnTo>
                    <a:pt x="134" y="18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31"/>
                  </a:lnTo>
                  <a:lnTo>
                    <a:pt x="131" y="41"/>
                  </a:lnTo>
                  <a:lnTo>
                    <a:pt x="122" y="88"/>
                  </a:lnTo>
                  <a:lnTo>
                    <a:pt x="106" y="88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118" y="21"/>
                  </a:lnTo>
                  <a:lnTo>
                    <a:pt x="116" y="17"/>
                  </a:lnTo>
                  <a:lnTo>
                    <a:pt x="111" y="15"/>
                  </a:lnTo>
                  <a:lnTo>
                    <a:pt x="106" y="14"/>
                  </a:lnTo>
                  <a:lnTo>
                    <a:pt x="106" y="14"/>
                  </a:lnTo>
                  <a:lnTo>
                    <a:pt x="100" y="14"/>
                  </a:lnTo>
                  <a:lnTo>
                    <a:pt x="95" y="16"/>
                  </a:lnTo>
                  <a:lnTo>
                    <a:pt x="91" y="20"/>
                  </a:lnTo>
                  <a:lnTo>
                    <a:pt x="87" y="24"/>
                  </a:lnTo>
                  <a:lnTo>
                    <a:pt x="84" y="29"/>
                  </a:lnTo>
                  <a:lnTo>
                    <a:pt x="81" y="35"/>
                  </a:lnTo>
                  <a:lnTo>
                    <a:pt x="79" y="45"/>
                  </a:lnTo>
                  <a:lnTo>
                    <a:pt x="69" y="88"/>
                  </a:lnTo>
                  <a:lnTo>
                    <a:pt x="53" y="88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9" y="15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47" y="14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3" y="24"/>
                  </a:lnTo>
                  <a:lnTo>
                    <a:pt x="31" y="29"/>
                  </a:lnTo>
                  <a:lnTo>
                    <a:pt x="29" y="35"/>
                  </a:lnTo>
                  <a:lnTo>
                    <a:pt x="25" y="45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80AF5A0E-1908-49A6-8BE8-1F60BCFBC2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11" y="4145"/>
              <a:ext cx="45" cy="29"/>
            </a:xfrm>
            <a:custGeom>
              <a:avLst/>
              <a:gdLst>
                <a:gd name="T0" fmla="*/ 16 w 135"/>
                <a:gd name="T1" fmla="*/ 12 h 88"/>
                <a:gd name="T2" fmla="*/ 32 w 135"/>
                <a:gd name="T3" fmla="*/ 3 h 88"/>
                <a:gd name="T4" fmla="*/ 30 w 135"/>
                <a:gd name="T5" fmla="*/ 15 h 88"/>
                <a:gd name="T6" fmla="*/ 36 w 135"/>
                <a:gd name="T7" fmla="*/ 9 h 88"/>
                <a:gd name="T8" fmla="*/ 49 w 135"/>
                <a:gd name="T9" fmla="*/ 2 h 88"/>
                <a:gd name="T10" fmla="*/ 57 w 135"/>
                <a:gd name="T11" fmla="*/ 0 h 88"/>
                <a:gd name="T12" fmla="*/ 72 w 135"/>
                <a:gd name="T13" fmla="*/ 4 h 88"/>
                <a:gd name="T14" fmla="*/ 79 w 135"/>
                <a:gd name="T15" fmla="*/ 12 h 88"/>
                <a:gd name="T16" fmla="*/ 80 w 135"/>
                <a:gd name="T17" fmla="*/ 16 h 88"/>
                <a:gd name="T18" fmla="*/ 93 w 135"/>
                <a:gd name="T19" fmla="*/ 4 h 88"/>
                <a:gd name="T20" fmla="*/ 111 w 135"/>
                <a:gd name="T21" fmla="*/ 0 h 88"/>
                <a:gd name="T22" fmla="*/ 116 w 135"/>
                <a:gd name="T23" fmla="*/ 0 h 88"/>
                <a:gd name="T24" fmla="*/ 124 w 135"/>
                <a:gd name="T25" fmla="*/ 4 h 88"/>
                <a:gd name="T26" fmla="*/ 130 w 135"/>
                <a:gd name="T27" fmla="*/ 10 h 88"/>
                <a:gd name="T28" fmla="*/ 134 w 135"/>
                <a:gd name="T29" fmla="*/ 18 h 88"/>
                <a:gd name="T30" fmla="*/ 135 w 135"/>
                <a:gd name="T31" fmla="*/ 23 h 88"/>
                <a:gd name="T32" fmla="*/ 132 w 135"/>
                <a:gd name="T33" fmla="*/ 41 h 88"/>
                <a:gd name="T34" fmla="*/ 106 w 135"/>
                <a:gd name="T35" fmla="*/ 88 h 88"/>
                <a:gd name="T36" fmla="*/ 118 w 135"/>
                <a:gd name="T37" fmla="*/ 34 h 88"/>
                <a:gd name="T38" fmla="*/ 118 w 135"/>
                <a:gd name="T39" fmla="*/ 25 h 88"/>
                <a:gd name="T40" fmla="*/ 116 w 135"/>
                <a:gd name="T41" fmla="*/ 17 h 88"/>
                <a:gd name="T42" fmla="*/ 106 w 135"/>
                <a:gd name="T43" fmla="*/ 14 h 88"/>
                <a:gd name="T44" fmla="*/ 100 w 135"/>
                <a:gd name="T45" fmla="*/ 14 h 88"/>
                <a:gd name="T46" fmla="*/ 91 w 135"/>
                <a:gd name="T47" fmla="*/ 20 h 88"/>
                <a:gd name="T48" fmla="*/ 85 w 135"/>
                <a:gd name="T49" fmla="*/ 29 h 88"/>
                <a:gd name="T50" fmla="*/ 79 w 135"/>
                <a:gd name="T51" fmla="*/ 45 h 88"/>
                <a:gd name="T52" fmla="*/ 53 w 135"/>
                <a:gd name="T53" fmla="*/ 88 h 88"/>
                <a:gd name="T54" fmla="*/ 64 w 135"/>
                <a:gd name="T55" fmla="*/ 34 h 88"/>
                <a:gd name="T56" fmla="*/ 66 w 135"/>
                <a:gd name="T57" fmla="*/ 25 h 88"/>
                <a:gd name="T58" fmla="*/ 62 w 135"/>
                <a:gd name="T59" fmla="*/ 17 h 88"/>
                <a:gd name="T60" fmla="*/ 53 w 135"/>
                <a:gd name="T61" fmla="*/ 14 h 88"/>
                <a:gd name="T62" fmla="*/ 48 w 135"/>
                <a:gd name="T63" fmla="*/ 14 h 88"/>
                <a:gd name="T64" fmla="*/ 38 w 135"/>
                <a:gd name="T65" fmla="*/ 20 h 88"/>
                <a:gd name="T66" fmla="*/ 31 w 135"/>
                <a:gd name="T67" fmla="*/ 29 h 88"/>
                <a:gd name="T68" fmla="*/ 25 w 135"/>
                <a:gd name="T69" fmla="*/ 45 h 88"/>
                <a:gd name="T70" fmla="*/ 0 w 135"/>
                <a:gd name="T7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5" h="88">
                  <a:moveTo>
                    <a:pt x="16" y="12"/>
                  </a:moveTo>
                  <a:lnTo>
                    <a:pt x="16" y="12"/>
                  </a:lnTo>
                  <a:lnTo>
                    <a:pt x="17" y="3"/>
                  </a:lnTo>
                  <a:lnTo>
                    <a:pt x="32" y="3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6" y="9"/>
                  </a:lnTo>
                  <a:lnTo>
                    <a:pt x="42" y="4"/>
                  </a:lnTo>
                  <a:lnTo>
                    <a:pt x="49" y="2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4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79" y="12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7" y="9"/>
                  </a:lnTo>
                  <a:lnTo>
                    <a:pt x="93" y="4"/>
                  </a:lnTo>
                  <a:lnTo>
                    <a:pt x="10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0" y="2"/>
                  </a:lnTo>
                  <a:lnTo>
                    <a:pt x="124" y="4"/>
                  </a:lnTo>
                  <a:lnTo>
                    <a:pt x="128" y="6"/>
                  </a:lnTo>
                  <a:lnTo>
                    <a:pt x="130" y="10"/>
                  </a:lnTo>
                  <a:lnTo>
                    <a:pt x="132" y="14"/>
                  </a:lnTo>
                  <a:lnTo>
                    <a:pt x="134" y="18"/>
                  </a:lnTo>
                  <a:lnTo>
                    <a:pt x="135" y="23"/>
                  </a:lnTo>
                  <a:lnTo>
                    <a:pt x="135" y="23"/>
                  </a:lnTo>
                  <a:lnTo>
                    <a:pt x="134" y="31"/>
                  </a:lnTo>
                  <a:lnTo>
                    <a:pt x="132" y="41"/>
                  </a:lnTo>
                  <a:lnTo>
                    <a:pt x="122" y="88"/>
                  </a:lnTo>
                  <a:lnTo>
                    <a:pt x="106" y="88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118" y="21"/>
                  </a:lnTo>
                  <a:lnTo>
                    <a:pt x="116" y="17"/>
                  </a:lnTo>
                  <a:lnTo>
                    <a:pt x="111" y="15"/>
                  </a:lnTo>
                  <a:lnTo>
                    <a:pt x="106" y="14"/>
                  </a:lnTo>
                  <a:lnTo>
                    <a:pt x="106" y="14"/>
                  </a:lnTo>
                  <a:lnTo>
                    <a:pt x="100" y="14"/>
                  </a:lnTo>
                  <a:lnTo>
                    <a:pt x="95" y="16"/>
                  </a:lnTo>
                  <a:lnTo>
                    <a:pt x="91" y="20"/>
                  </a:lnTo>
                  <a:lnTo>
                    <a:pt x="87" y="24"/>
                  </a:lnTo>
                  <a:lnTo>
                    <a:pt x="85" y="29"/>
                  </a:lnTo>
                  <a:lnTo>
                    <a:pt x="81" y="35"/>
                  </a:lnTo>
                  <a:lnTo>
                    <a:pt x="79" y="45"/>
                  </a:lnTo>
                  <a:lnTo>
                    <a:pt x="69" y="88"/>
                  </a:lnTo>
                  <a:lnTo>
                    <a:pt x="53" y="88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58" y="15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48" y="14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5" y="24"/>
                  </a:lnTo>
                  <a:lnTo>
                    <a:pt x="31" y="29"/>
                  </a:lnTo>
                  <a:lnTo>
                    <a:pt x="29" y="35"/>
                  </a:lnTo>
                  <a:lnTo>
                    <a:pt x="25" y="45"/>
                  </a:lnTo>
                  <a:lnTo>
                    <a:pt x="16" y="88"/>
                  </a:lnTo>
                  <a:lnTo>
                    <a:pt x="0" y="88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DC4435E4-3FF2-4B46-A852-C9B494EE87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63" y="4146"/>
              <a:ext cx="29" cy="29"/>
            </a:xfrm>
            <a:custGeom>
              <a:avLst/>
              <a:gdLst>
                <a:gd name="T0" fmla="*/ 73 w 87"/>
                <a:gd name="T1" fmla="*/ 73 h 87"/>
                <a:gd name="T2" fmla="*/ 73 w 87"/>
                <a:gd name="T3" fmla="*/ 73 h 87"/>
                <a:gd name="T4" fmla="*/ 70 w 87"/>
                <a:gd name="T5" fmla="*/ 85 h 87"/>
                <a:gd name="T6" fmla="*/ 55 w 87"/>
                <a:gd name="T7" fmla="*/ 85 h 87"/>
                <a:gd name="T8" fmla="*/ 57 w 87"/>
                <a:gd name="T9" fmla="*/ 72 h 87"/>
                <a:gd name="T10" fmla="*/ 57 w 87"/>
                <a:gd name="T11" fmla="*/ 72 h 87"/>
                <a:gd name="T12" fmla="*/ 57 w 87"/>
                <a:gd name="T13" fmla="*/ 72 h 87"/>
                <a:gd name="T14" fmla="*/ 52 w 87"/>
                <a:gd name="T15" fmla="*/ 78 h 87"/>
                <a:gd name="T16" fmla="*/ 46 w 87"/>
                <a:gd name="T17" fmla="*/ 82 h 87"/>
                <a:gd name="T18" fmla="*/ 38 w 87"/>
                <a:gd name="T19" fmla="*/ 86 h 87"/>
                <a:gd name="T20" fmla="*/ 28 w 87"/>
                <a:gd name="T21" fmla="*/ 87 h 87"/>
                <a:gd name="T22" fmla="*/ 28 w 87"/>
                <a:gd name="T23" fmla="*/ 87 h 87"/>
                <a:gd name="T24" fmla="*/ 22 w 87"/>
                <a:gd name="T25" fmla="*/ 87 h 87"/>
                <a:gd name="T26" fmla="*/ 16 w 87"/>
                <a:gd name="T27" fmla="*/ 86 h 87"/>
                <a:gd name="T28" fmla="*/ 12 w 87"/>
                <a:gd name="T29" fmla="*/ 84 h 87"/>
                <a:gd name="T30" fmla="*/ 8 w 87"/>
                <a:gd name="T31" fmla="*/ 81 h 87"/>
                <a:gd name="T32" fmla="*/ 5 w 87"/>
                <a:gd name="T33" fmla="*/ 76 h 87"/>
                <a:gd name="T34" fmla="*/ 2 w 87"/>
                <a:gd name="T35" fmla="*/ 73 h 87"/>
                <a:gd name="T36" fmla="*/ 0 w 87"/>
                <a:gd name="T37" fmla="*/ 67 h 87"/>
                <a:gd name="T38" fmla="*/ 0 w 87"/>
                <a:gd name="T39" fmla="*/ 61 h 87"/>
                <a:gd name="T40" fmla="*/ 0 w 87"/>
                <a:gd name="T41" fmla="*/ 61 h 87"/>
                <a:gd name="T42" fmla="*/ 0 w 87"/>
                <a:gd name="T43" fmla="*/ 52 h 87"/>
                <a:gd name="T44" fmla="*/ 1 w 87"/>
                <a:gd name="T45" fmla="*/ 45 h 87"/>
                <a:gd name="T46" fmla="*/ 11 w 87"/>
                <a:gd name="T47" fmla="*/ 0 h 87"/>
                <a:gd name="T48" fmla="*/ 27 w 87"/>
                <a:gd name="T49" fmla="*/ 0 h 87"/>
                <a:gd name="T50" fmla="*/ 16 w 87"/>
                <a:gd name="T51" fmla="*/ 51 h 87"/>
                <a:gd name="T52" fmla="*/ 16 w 87"/>
                <a:gd name="T53" fmla="*/ 51 h 87"/>
                <a:gd name="T54" fmla="*/ 15 w 87"/>
                <a:gd name="T55" fmla="*/ 58 h 87"/>
                <a:gd name="T56" fmla="*/ 15 w 87"/>
                <a:gd name="T57" fmla="*/ 58 h 87"/>
                <a:gd name="T58" fmla="*/ 16 w 87"/>
                <a:gd name="T59" fmla="*/ 66 h 87"/>
                <a:gd name="T60" fmla="*/ 20 w 87"/>
                <a:gd name="T61" fmla="*/ 70 h 87"/>
                <a:gd name="T62" fmla="*/ 25 w 87"/>
                <a:gd name="T63" fmla="*/ 73 h 87"/>
                <a:gd name="T64" fmla="*/ 31 w 87"/>
                <a:gd name="T65" fmla="*/ 74 h 87"/>
                <a:gd name="T66" fmla="*/ 31 w 87"/>
                <a:gd name="T67" fmla="*/ 74 h 87"/>
                <a:gd name="T68" fmla="*/ 38 w 87"/>
                <a:gd name="T69" fmla="*/ 74 h 87"/>
                <a:gd name="T70" fmla="*/ 44 w 87"/>
                <a:gd name="T71" fmla="*/ 72 h 87"/>
                <a:gd name="T72" fmla="*/ 49 w 87"/>
                <a:gd name="T73" fmla="*/ 67 h 87"/>
                <a:gd name="T74" fmla="*/ 53 w 87"/>
                <a:gd name="T75" fmla="*/ 63 h 87"/>
                <a:gd name="T76" fmla="*/ 57 w 87"/>
                <a:gd name="T77" fmla="*/ 57 h 87"/>
                <a:gd name="T78" fmla="*/ 59 w 87"/>
                <a:gd name="T79" fmla="*/ 52 h 87"/>
                <a:gd name="T80" fmla="*/ 62 w 87"/>
                <a:gd name="T81" fmla="*/ 43 h 87"/>
                <a:gd name="T82" fmla="*/ 71 w 87"/>
                <a:gd name="T83" fmla="*/ 0 h 87"/>
                <a:gd name="T84" fmla="*/ 87 w 87"/>
                <a:gd name="T85" fmla="*/ 0 h 87"/>
                <a:gd name="T86" fmla="*/ 73 w 87"/>
                <a:gd name="T87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" h="87">
                  <a:moveTo>
                    <a:pt x="73" y="73"/>
                  </a:moveTo>
                  <a:lnTo>
                    <a:pt x="73" y="73"/>
                  </a:lnTo>
                  <a:lnTo>
                    <a:pt x="70" y="85"/>
                  </a:lnTo>
                  <a:lnTo>
                    <a:pt x="55" y="85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52" y="78"/>
                  </a:lnTo>
                  <a:lnTo>
                    <a:pt x="46" y="82"/>
                  </a:lnTo>
                  <a:lnTo>
                    <a:pt x="38" y="8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8" y="81"/>
                  </a:lnTo>
                  <a:lnTo>
                    <a:pt x="5" y="76"/>
                  </a:lnTo>
                  <a:lnTo>
                    <a:pt x="2" y="73"/>
                  </a:lnTo>
                  <a:lnTo>
                    <a:pt x="0" y="67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1" y="45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6" y="66"/>
                  </a:lnTo>
                  <a:lnTo>
                    <a:pt x="20" y="70"/>
                  </a:lnTo>
                  <a:lnTo>
                    <a:pt x="25" y="73"/>
                  </a:lnTo>
                  <a:lnTo>
                    <a:pt x="31" y="74"/>
                  </a:lnTo>
                  <a:lnTo>
                    <a:pt x="31" y="74"/>
                  </a:lnTo>
                  <a:lnTo>
                    <a:pt x="38" y="74"/>
                  </a:lnTo>
                  <a:lnTo>
                    <a:pt x="44" y="72"/>
                  </a:lnTo>
                  <a:lnTo>
                    <a:pt x="49" y="67"/>
                  </a:lnTo>
                  <a:lnTo>
                    <a:pt x="53" y="63"/>
                  </a:lnTo>
                  <a:lnTo>
                    <a:pt x="57" y="57"/>
                  </a:lnTo>
                  <a:lnTo>
                    <a:pt x="59" y="52"/>
                  </a:lnTo>
                  <a:lnTo>
                    <a:pt x="62" y="43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73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F5BAEC72-64F6-4F21-9691-A4399F1C53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5" y="4145"/>
              <a:ext cx="29" cy="29"/>
            </a:xfrm>
            <a:custGeom>
              <a:avLst/>
              <a:gdLst>
                <a:gd name="T0" fmla="*/ 14 w 87"/>
                <a:gd name="T1" fmla="*/ 16 h 88"/>
                <a:gd name="T2" fmla="*/ 14 w 87"/>
                <a:gd name="T3" fmla="*/ 16 h 88"/>
                <a:gd name="T4" fmla="*/ 16 w 87"/>
                <a:gd name="T5" fmla="*/ 3 h 88"/>
                <a:gd name="T6" fmla="*/ 32 w 87"/>
                <a:gd name="T7" fmla="*/ 3 h 88"/>
                <a:gd name="T8" fmla="*/ 28 w 87"/>
                <a:gd name="T9" fmla="*/ 16 h 88"/>
                <a:gd name="T10" fmla="*/ 29 w 87"/>
                <a:gd name="T11" fmla="*/ 16 h 88"/>
                <a:gd name="T12" fmla="*/ 29 w 87"/>
                <a:gd name="T13" fmla="*/ 16 h 88"/>
                <a:gd name="T14" fmla="*/ 34 w 87"/>
                <a:gd name="T15" fmla="*/ 10 h 88"/>
                <a:gd name="T16" fmla="*/ 40 w 87"/>
                <a:gd name="T17" fmla="*/ 5 h 88"/>
                <a:gd name="T18" fmla="*/ 48 w 87"/>
                <a:gd name="T19" fmla="*/ 2 h 88"/>
                <a:gd name="T20" fmla="*/ 58 w 87"/>
                <a:gd name="T21" fmla="*/ 0 h 88"/>
                <a:gd name="T22" fmla="*/ 58 w 87"/>
                <a:gd name="T23" fmla="*/ 0 h 88"/>
                <a:gd name="T24" fmla="*/ 64 w 87"/>
                <a:gd name="T25" fmla="*/ 0 h 88"/>
                <a:gd name="T26" fmla="*/ 70 w 87"/>
                <a:gd name="T27" fmla="*/ 2 h 88"/>
                <a:gd name="T28" fmla="*/ 75 w 87"/>
                <a:gd name="T29" fmla="*/ 4 h 88"/>
                <a:gd name="T30" fmla="*/ 78 w 87"/>
                <a:gd name="T31" fmla="*/ 8 h 88"/>
                <a:gd name="T32" fmla="*/ 82 w 87"/>
                <a:gd name="T33" fmla="*/ 11 h 88"/>
                <a:gd name="T34" fmla="*/ 84 w 87"/>
                <a:gd name="T35" fmla="*/ 16 h 88"/>
                <a:gd name="T36" fmla="*/ 87 w 87"/>
                <a:gd name="T37" fmla="*/ 21 h 88"/>
                <a:gd name="T38" fmla="*/ 87 w 87"/>
                <a:gd name="T39" fmla="*/ 28 h 88"/>
                <a:gd name="T40" fmla="*/ 87 w 87"/>
                <a:gd name="T41" fmla="*/ 28 h 88"/>
                <a:gd name="T42" fmla="*/ 87 w 87"/>
                <a:gd name="T43" fmla="*/ 35 h 88"/>
                <a:gd name="T44" fmla="*/ 84 w 87"/>
                <a:gd name="T45" fmla="*/ 43 h 88"/>
                <a:gd name="T46" fmla="*/ 76 w 87"/>
                <a:gd name="T47" fmla="*/ 88 h 88"/>
                <a:gd name="T48" fmla="*/ 59 w 87"/>
                <a:gd name="T49" fmla="*/ 88 h 88"/>
                <a:gd name="T50" fmla="*/ 70 w 87"/>
                <a:gd name="T51" fmla="*/ 37 h 88"/>
                <a:gd name="T52" fmla="*/ 70 w 87"/>
                <a:gd name="T53" fmla="*/ 37 h 88"/>
                <a:gd name="T54" fmla="*/ 71 w 87"/>
                <a:gd name="T55" fmla="*/ 29 h 88"/>
                <a:gd name="T56" fmla="*/ 71 w 87"/>
                <a:gd name="T57" fmla="*/ 29 h 88"/>
                <a:gd name="T58" fmla="*/ 70 w 87"/>
                <a:gd name="T59" fmla="*/ 23 h 88"/>
                <a:gd name="T60" fmla="*/ 66 w 87"/>
                <a:gd name="T61" fmla="*/ 17 h 88"/>
                <a:gd name="T62" fmla="*/ 62 w 87"/>
                <a:gd name="T63" fmla="*/ 15 h 88"/>
                <a:gd name="T64" fmla="*/ 56 w 87"/>
                <a:gd name="T65" fmla="*/ 14 h 88"/>
                <a:gd name="T66" fmla="*/ 56 w 87"/>
                <a:gd name="T67" fmla="*/ 14 h 88"/>
                <a:gd name="T68" fmla="*/ 48 w 87"/>
                <a:gd name="T69" fmla="*/ 15 h 88"/>
                <a:gd name="T70" fmla="*/ 42 w 87"/>
                <a:gd name="T71" fmla="*/ 17 h 88"/>
                <a:gd name="T72" fmla="*/ 38 w 87"/>
                <a:gd name="T73" fmla="*/ 21 h 88"/>
                <a:gd name="T74" fmla="*/ 33 w 87"/>
                <a:gd name="T75" fmla="*/ 25 h 88"/>
                <a:gd name="T76" fmla="*/ 29 w 87"/>
                <a:gd name="T77" fmla="*/ 30 h 88"/>
                <a:gd name="T78" fmla="*/ 27 w 87"/>
                <a:gd name="T79" fmla="*/ 35 h 88"/>
                <a:gd name="T80" fmla="*/ 25 w 87"/>
                <a:gd name="T81" fmla="*/ 45 h 88"/>
                <a:gd name="T82" fmla="*/ 15 w 87"/>
                <a:gd name="T83" fmla="*/ 88 h 88"/>
                <a:gd name="T84" fmla="*/ 0 w 87"/>
                <a:gd name="T85" fmla="*/ 88 h 88"/>
                <a:gd name="T86" fmla="*/ 14 w 87"/>
                <a:gd name="T8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" h="88">
                  <a:moveTo>
                    <a:pt x="14" y="16"/>
                  </a:moveTo>
                  <a:lnTo>
                    <a:pt x="14" y="16"/>
                  </a:lnTo>
                  <a:lnTo>
                    <a:pt x="16" y="3"/>
                  </a:lnTo>
                  <a:lnTo>
                    <a:pt x="32" y="3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34" y="10"/>
                  </a:lnTo>
                  <a:lnTo>
                    <a:pt x="40" y="5"/>
                  </a:lnTo>
                  <a:lnTo>
                    <a:pt x="4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5" y="4"/>
                  </a:lnTo>
                  <a:lnTo>
                    <a:pt x="78" y="8"/>
                  </a:lnTo>
                  <a:lnTo>
                    <a:pt x="82" y="11"/>
                  </a:lnTo>
                  <a:lnTo>
                    <a:pt x="84" y="16"/>
                  </a:lnTo>
                  <a:lnTo>
                    <a:pt x="87" y="21"/>
                  </a:lnTo>
                  <a:lnTo>
                    <a:pt x="87" y="28"/>
                  </a:lnTo>
                  <a:lnTo>
                    <a:pt x="87" y="28"/>
                  </a:lnTo>
                  <a:lnTo>
                    <a:pt x="87" y="35"/>
                  </a:lnTo>
                  <a:lnTo>
                    <a:pt x="84" y="43"/>
                  </a:lnTo>
                  <a:lnTo>
                    <a:pt x="76" y="88"/>
                  </a:lnTo>
                  <a:lnTo>
                    <a:pt x="59" y="88"/>
                  </a:lnTo>
                  <a:lnTo>
                    <a:pt x="70" y="37"/>
                  </a:lnTo>
                  <a:lnTo>
                    <a:pt x="70" y="37"/>
                  </a:lnTo>
                  <a:lnTo>
                    <a:pt x="71" y="29"/>
                  </a:lnTo>
                  <a:lnTo>
                    <a:pt x="71" y="29"/>
                  </a:lnTo>
                  <a:lnTo>
                    <a:pt x="70" y="23"/>
                  </a:lnTo>
                  <a:lnTo>
                    <a:pt x="66" y="17"/>
                  </a:lnTo>
                  <a:lnTo>
                    <a:pt x="62" y="15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48" y="15"/>
                  </a:lnTo>
                  <a:lnTo>
                    <a:pt x="42" y="17"/>
                  </a:lnTo>
                  <a:lnTo>
                    <a:pt x="38" y="21"/>
                  </a:lnTo>
                  <a:lnTo>
                    <a:pt x="33" y="25"/>
                  </a:lnTo>
                  <a:lnTo>
                    <a:pt x="29" y="30"/>
                  </a:lnTo>
                  <a:lnTo>
                    <a:pt x="27" y="35"/>
                  </a:lnTo>
                  <a:lnTo>
                    <a:pt x="25" y="45"/>
                  </a:lnTo>
                  <a:lnTo>
                    <a:pt x="15" y="88"/>
                  </a:lnTo>
                  <a:lnTo>
                    <a:pt x="0" y="88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64E1ACB6-E1CE-470C-8CD5-B3BEDDCBBDD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30" y="4134"/>
              <a:ext cx="14" cy="40"/>
            </a:xfrm>
            <a:custGeom>
              <a:avLst/>
              <a:gdLst>
                <a:gd name="T0" fmla="*/ 18 w 42"/>
                <a:gd name="T1" fmla="*/ 37 h 122"/>
                <a:gd name="T2" fmla="*/ 34 w 42"/>
                <a:gd name="T3" fmla="*/ 37 h 122"/>
                <a:gd name="T4" fmla="*/ 16 w 42"/>
                <a:gd name="T5" fmla="*/ 122 h 122"/>
                <a:gd name="T6" fmla="*/ 0 w 42"/>
                <a:gd name="T7" fmla="*/ 122 h 122"/>
                <a:gd name="T8" fmla="*/ 18 w 42"/>
                <a:gd name="T9" fmla="*/ 37 h 122"/>
                <a:gd name="T10" fmla="*/ 38 w 42"/>
                <a:gd name="T11" fmla="*/ 18 h 122"/>
                <a:gd name="T12" fmla="*/ 20 w 42"/>
                <a:gd name="T13" fmla="*/ 18 h 122"/>
                <a:gd name="T14" fmla="*/ 25 w 42"/>
                <a:gd name="T15" fmla="*/ 0 h 122"/>
                <a:gd name="T16" fmla="*/ 42 w 42"/>
                <a:gd name="T17" fmla="*/ 0 h 122"/>
                <a:gd name="T18" fmla="*/ 38 w 42"/>
                <a:gd name="T19" fmla="*/ 1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22">
                  <a:moveTo>
                    <a:pt x="18" y="37"/>
                  </a:moveTo>
                  <a:lnTo>
                    <a:pt x="34" y="37"/>
                  </a:lnTo>
                  <a:lnTo>
                    <a:pt x="16" y="122"/>
                  </a:lnTo>
                  <a:lnTo>
                    <a:pt x="0" y="122"/>
                  </a:lnTo>
                  <a:lnTo>
                    <a:pt x="18" y="37"/>
                  </a:lnTo>
                  <a:close/>
                  <a:moveTo>
                    <a:pt x="38" y="18"/>
                  </a:moveTo>
                  <a:lnTo>
                    <a:pt x="20" y="18"/>
                  </a:lnTo>
                  <a:lnTo>
                    <a:pt x="25" y="0"/>
                  </a:lnTo>
                  <a:lnTo>
                    <a:pt x="42" y="0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D0E30878-A80E-49D1-8D56-EF23ECD34F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46" y="4137"/>
              <a:ext cx="20" cy="38"/>
            </a:xfrm>
            <a:custGeom>
              <a:avLst/>
              <a:gdLst>
                <a:gd name="T0" fmla="*/ 2 w 61"/>
                <a:gd name="T1" fmla="*/ 27 h 114"/>
                <a:gd name="T2" fmla="*/ 22 w 61"/>
                <a:gd name="T3" fmla="*/ 27 h 114"/>
                <a:gd name="T4" fmla="*/ 26 w 61"/>
                <a:gd name="T5" fmla="*/ 6 h 114"/>
                <a:gd name="T6" fmla="*/ 43 w 61"/>
                <a:gd name="T7" fmla="*/ 0 h 114"/>
                <a:gd name="T8" fmla="*/ 38 w 61"/>
                <a:gd name="T9" fmla="*/ 27 h 114"/>
                <a:gd name="T10" fmla="*/ 61 w 61"/>
                <a:gd name="T11" fmla="*/ 27 h 114"/>
                <a:gd name="T12" fmla="*/ 58 w 61"/>
                <a:gd name="T13" fmla="*/ 39 h 114"/>
                <a:gd name="T14" fmla="*/ 35 w 61"/>
                <a:gd name="T15" fmla="*/ 39 h 114"/>
                <a:gd name="T16" fmla="*/ 27 w 61"/>
                <a:gd name="T17" fmla="*/ 76 h 114"/>
                <a:gd name="T18" fmla="*/ 27 w 61"/>
                <a:gd name="T19" fmla="*/ 76 h 114"/>
                <a:gd name="T20" fmla="*/ 25 w 61"/>
                <a:gd name="T21" fmla="*/ 93 h 114"/>
                <a:gd name="T22" fmla="*/ 25 w 61"/>
                <a:gd name="T23" fmla="*/ 93 h 114"/>
                <a:gd name="T24" fmla="*/ 25 w 61"/>
                <a:gd name="T25" fmla="*/ 96 h 114"/>
                <a:gd name="T26" fmla="*/ 27 w 61"/>
                <a:gd name="T27" fmla="*/ 100 h 114"/>
                <a:gd name="T28" fmla="*/ 31 w 61"/>
                <a:gd name="T29" fmla="*/ 101 h 114"/>
                <a:gd name="T30" fmla="*/ 36 w 61"/>
                <a:gd name="T31" fmla="*/ 101 h 114"/>
                <a:gd name="T32" fmla="*/ 36 w 61"/>
                <a:gd name="T33" fmla="*/ 101 h 114"/>
                <a:gd name="T34" fmla="*/ 42 w 61"/>
                <a:gd name="T35" fmla="*/ 101 h 114"/>
                <a:gd name="T36" fmla="*/ 48 w 61"/>
                <a:gd name="T37" fmla="*/ 100 h 114"/>
                <a:gd name="T38" fmla="*/ 45 w 61"/>
                <a:gd name="T39" fmla="*/ 113 h 114"/>
                <a:gd name="T40" fmla="*/ 45 w 61"/>
                <a:gd name="T41" fmla="*/ 113 h 114"/>
                <a:gd name="T42" fmla="*/ 37 w 61"/>
                <a:gd name="T43" fmla="*/ 114 h 114"/>
                <a:gd name="T44" fmla="*/ 30 w 61"/>
                <a:gd name="T45" fmla="*/ 114 h 114"/>
                <a:gd name="T46" fmla="*/ 30 w 61"/>
                <a:gd name="T47" fmla="*/ 114 h 114"/>
                <a:gd name="T48" fmla="*/ 24 w 61"/>
                <a:gd name="T49" fmla="*/ 114 h 114"/>
                <a:gd name="T50" fmla="*/ 20 w 61"/>
                <a:gd name="T51" fmla="*/ 113 h 114"/>
                <a:gd name="T52" fmla="*/ 17 w 61"/>
                <a:gd name="T53" fmla="*/ 111 h 114"/>
                <a:gd name="T54" fmla="*/ 13 w 61"/>
                <a:gd name="T55" fmla="*/ 108 h 114"/>
                <a:gd name="T56" fmla="*/ 12 w 61"/>
                <a:gd name="T57" fmla="*/ 106 h 114"/>
                <a:gd name="T58" fmla="*/ 10 w 61"/>
                <a:gd name="T59" fmla="*/ 102 h 114"/>
                <a:gd name="T60" fmla="*/ 8 w 61"/>
                <a:gd name="T61" fmla="*/ 95 h 114"/>
                <a:gd name="T62" fmla="*/ 8 w 61"/>
                <a:gd name="T63" fmla="*/ 95 h 114"/>
                <a:gd name="T64" fmla="*/ 10 w 61"/>
                <a:gd name="T65" fmla="*/ 85 h 114"/>
                <a:gd name="T66" fmla="*/ 12 w 61"/>
                <a:gd name="T67" fmla="*/ 75 h 114"/>
                <a:gd name="T68" fmla="*/ 19 w 61"/>
                <a:gd name="T69" fmla="*/ 39 h 114"/>
                <a:gd name="T70" fmla="*/ 0 w 61"/>
                <a:gd name="T71" fmla="*/ 39 h 114"/>
                <a:gd name="T72" fmla="*/ 2 w 61"/>
                <a:gd name="T73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" h="114">
                  <a:moveTo>
                    <a:pt x="2" y="27"/>
                  </a:moveTo>
                  <a:lnTo>
                    <a:pt x="22" y="27"/>
                  </a:lnTo>
                  <a:lnTo>
                    <a:pt x="26" y="6"/>
                  </a:lnTo>
                  <a:lnTo>
                    <a:pt x="43" y="0"/>
                  </a:lnTo>
                  <a:lnTo>
                    <a:pt x="38" y="27"/>
                  </a:lnTo>
                  <a:lnTo>
                    <a:pt x="61" y="27"/>
                  </a:lnTo>
                  <a:lnTo>
                    <a:pt x="58" y="39"/>
                  </a:lnTo>
                  <a:lnTo>
                    <a:pt x="35" y="39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25" y="96"/>
                  </a:lnTo>
                  <a:lnTo>
                    <a:pt x="27" y="100"/>
                  </a:lnTo>
                  <a:lnTo>
                    <a:pt x="31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2" y="101"/>
                  </a:lnTo>
                  <a:lnTo>
                    <a:pt x="48" y="100"/>
                  </a:lnTo>
                  <a:lnTo>
                    <a:pt x="45" y="113"/>
                  </a:lnTo>
                  <a:lnTo>
                    <a:pt x="45" y="113"/>
                  </a:lnTo>
                  <a:lnTo>
                    <a:pt x="37" y="114"/>
                  </a:lnTo>
                  <a:lnTo>
                    <a:pt x="30" y="114"/>
                  </a:lnTo>
                  <a:lnTo>
                    <a:pt x="30" y="114"/>
                  </a:lnTo>
                  <a:lnTo>
                    <a:pt x="24" y="114"/>
                  </a:lnTo>
                  <a:lnTo>
                    <a:pt x="20" y="113"/>
                  </a:lnTo>
                  <a:lnTo>
                    <a:pt x="17" y="111"/>
                  </a:lnTo>
                  <a:lnTo>
                    <a:pt x="13" y="108"/>
                  </a:lnTo>
                  <a:lnTo>
                    <a:pt x="12" y="106"/>
                  </a:lnTo>
                  <a:lnTo>
                    <a:pt x="10" y="102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10" y="85"/>
                  </a:lnTo>
                  <a:lnTo>
                    <a:pt x="12" y="75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43EFD731-3AC6-42FC-9A77-67B5BC0056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62" y="4146"/>
              <a:ext cx="34" cy="41"/>
            </a:xfrm>
            <a:custGeom>
              <a:avLst/>
              <a:gdLst>
                <a:gd name="T0" fmla="*/ 4 w 100"/>
                <a:gd name="T1" fmla="*/ 109 h 123"/>
                <a:gd name="T2" fmla="*/ 4 w 100"/>
                <a:gd name="T3" fmla="*/ 109 h 123"/>
                <a:gd name="T4" fmla="*/ 6 w 100"/>
                <a:gd name="T5" fmla="*/ 110 h 123"/>
                <a:gd name="T6" fmla="*/ 9 w 100"/>
                <a:gd name="T7" fmla="*/ 110 h 123"/>
                <a:gd name="T8" fmla="*/ 9 w 100"/>
                <a:gd name="T9" fmla="*/ 110 h 123"/>
                <a:gd name="T10" fmla="*/ 17 w 100"/>
                <a:gd name="T11" fmla="*/ 109 h 123"/>
                <a:gd name="T12" fmla="*/ 23 w 100"/>
                <a:gd name="T13" fmla="*/ 105 h 123"/>
                <a:gd name="T14" fmla="*/ 27 w 100"/>
                <a:gd name="T15" fmla="*/ 99 h 123"/>
                <a:gd name="T16" fmla="*/ 32 w 100"/>
                <a:gd name="T17" fmla="*/ 89 h 123"/>
                <a:gd name="T18" fmla="*/ 19 w 100"/>
                <a:gd name="T19" fmla="*/ 0 h 123"/>
                <a:gd name="T20" fmla="*/ 36 w 100"/>
                <a:gd name="T21" fmla="*/ 0 h 123"/>
                <a:gd name="T22" fmla="*/ 45 w 100"/>
                <a:gd name="T23" fmla="*/ 68 h 123"/>
                <a:gd name="T24" fmla="*/ 45 w 100"/>
                <a:gd name="T25" fmla="*/ 68 h 123"/>
                <a:gd name="T26" fmla="*/ 82 w 100"/>
                <a:gd name="T27" fmla="*/ 0 h 123"/>
                <a:gd name="T28" fmla="*/ 100 w 100"/>
                <a:gd name="T29" fmla="*/ 0 h 123"/>
                <a:gd name="T30" fmla="*/ 42 w 100"/>
                <a:gd name="T31" fmla="*/ 101 h 123"/>
                <a:gd name="T32" fmla="*/ 42 w 100"/>
                <a:gd name="T33" fmla="*/ 101 h 123"/>
                <a:gd name="T34" fmla="*/ 36 w 100"/>
                <a:gd name="T35" fmla="*/ 110 h 123"/>
                <a:gd name="T36" fmla="*/ 30 w 100"/>
                <a:gd name="T37" fmla="*/ 117 h 123"/>
                <a:gd name="T38" fmla="*/ 26 w 100"/>
                <a:gd name="T39" fmla="*/ 119 h 123"/>
                <a:gd name="T40" fmla="*/ 23 w 100"/>
                <a:gd name="T41" fmla="*/ 122 h 123"/>
                <a:gd name="T42" fmla="*/ 18 w 100"/>
                <a:gd name="T43" fmla="*/ 122 h 123"/>
                <a:gd name="T44" fmla="*/ 12 w 100"/>
                <a:gd name="T45" fmla="*/ 123 h 123"/>
                <a:gd name="T46" fmla="*/ 12 w 100"/>
                <a:gd name="T47" fmla="*/ 123 h 123"/>
                <a:gd name="T48" fmla="*/ 0 w 100"/>
                <a:gd name="T49" fmla="*/ 122 h 123"/>
                <a:gd name="T50" fmla="*/ 4 w 100"/>
                <a:gd name="T51" fmla="*/ 10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0" h="123">
                  <a:moveTo>
                    <a:pt x="4" y="109"/>
                  </a:moveTo>
                  <a:lnTo>
                    <a:pt x="4" y="109"/>
                  </a:lnTo>
                  <a:lnTo>
                    <a:pt x="6" y="110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17" y="109"/>
                  </a:lnTo>
                  <a:lnTo>
                    <a:pt x="23" y="105"/>
                  </a:lnTo>
                  <a:lnTo>
                    <a:pt x="27" y="99"/>
                  </a:lnTo>
                  <a:lnTo>
                    <a:pt x="32" y="89"/>
                  </a:lnTo>
                  <a:lnTo>
                    <a:pt x="19" y="0"/>
                  </a:lnTo>
                  <a:lnTo>
                    <a:pt x="36" y="0"/>
                  </a:lnTo>
                  <a:lnTo>
                    <a:pt x="45" y="68"/>
                  </a:lnTo>
                  <a:lnTo>
                    <a:pt x="45" y="68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36" y="110"/>
                  </a:lnTo>
                  <a:lnTo>
                    <a:pt x="30" y="117"/>
                  </a:lnTo>
                  <a:lnTo>
                    <a:pt x="26" y="119"/>
                  </a:lnTo>
                  <a:lnTo>
                    <a:pt x="23" y="122"/>
                  </a:lnTo>
                  <a:lnTo>
                    <a:pt x="18" y="122"/>
                  </a:lnTo>
                  <a:lnTo>
                    <a:pt x="12" y="123"/>
                  </a:lnTo>
                  <a:lnTo>
                    <a:pt x="12" y="123"/>
                  </a:lnTo>
                  <a:lnTo>
                    <a:pt x="0" y="122"/>
                  </a:lnTo>
                  <a:lnTo>
                    <a:pt x="4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55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404813" indent="-17145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557213" indent="-1524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719138" indent="-157163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57313D-9CAB-4482-B669-3B847E15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63" y="291548"/>
            <a:ext cx="4751670" cy="9972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dirty="0"/>
              <a:t>Have you suffered a recent injury or flare up of an old problem?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B2A911-48A1-4665-B257-E600D9A9F5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5" t="1708" r="5475" b="45164"/>
          <a:stretch/>
        </p:blipFill>
        <p:spPr>
          <a:xfrm>
            <a:off x="7036904" y="134686"/>
            <a:ext cx="3962400" cy="32943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7AF8912-9E7E-4CF6-BECB-B21E9B0BDED3}"/>
              </a:ext>
            </a:extLst>
          </p:cNvPr>
          <p:cNvSpPr txBox="1"/>
          <p:nvPr/>
        </p:nvSpPr>
        <p:spPr>
          <a:xfrm>
            <a:off x="821635" y="579358"/>
            <a:ext cx="62152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Ask about the new </a:t>
            </a:r>
            <a:r>
              <a:rPr lang="en-GB" dirty="0">
                <a:solidFill>
                  <a:schemeClr val="accent1"/>
                </a:solidFill>
              </a:rPr>
              <a:t>MSK First Contact Practitioner (FCP) service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/>
              <a:t>offered here. It may be just the thing you need.</a:t>
            </a:r>
          </a:p>
          <a:p>
            <a:endParaRPr lang="en-GB" dirty="0"/>
          </a:p>
          <a:p>
            <a:r>
              <a:rPr lang="en-GB" dirty="0"/>
              <a:t>First Contact Practitioners are available to offer you quick direct access to Telephone or Face to Face appointments, without the need for you to see your GP.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B92349-CD46-456C-8BAB-067D08F753FD}"/>
              </a:ext>
            </a:extLst>
          </p:cNvPr>
          <p:cNvSpPr txBox="1"/>
          <p:nvPr/>
        </p:nvSpPr>
        <p:spPr>
          <a:xfrm>
            <a:off x="7036904" y="3429000"/>
            <a:ext cx="515840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u="sng" dirty="0">
                <a:solidFill>
                  <a:schemeClr val="accent1"/>
                </a:solidFill>
              </a:rPr>
              <a:t>What they can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Assess </a:t>
            </a:r>
            <a:r>
              <a:rPr lang="en-GB" dirty="0"/>
              <a:t>and diagnose what’s going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Give expert advice </a:t>
            </a:r>
            <a:r>
              <a:rPr lang="en-GB" dirty="0"/>
              <a:t>on how to best manage your condition, including pain management and medication advice.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Refer you </a:t>
            </a:r>
            <a:r>
              <a:rPr lang="en-GB" dirty="0"/>
              <a:t>for investigations or to specialist services if necessary.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EC2D33-60EE-4B03-8DEE-472E49D848FE}"/>
              </a:ext>
            </a:extLst>
          </p:cNvPr>
          <p:cNvSpPr txBox="1"/>
          <p:nvPr/>
        </p:nvSpPr>
        <p:spPr>
          <a:xfrm>
            <a:off x="1799285" y="3433037"/>
            <a:ext cx="510509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>
                <a:solidFill>
                  <a:schemeClr val="accent1"/>
                </a:solidFill>
              </a:rPr>
              <a:t>What they see?</a:t>
            </a:r>
          </a:p>
          <a:p>
            <a:r>
              <a:rPr lang="en-GB"/>
              <a:t>They manage bone, muscle and joint problems such as: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Soft tissue sprains, strains and sports injuries.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Spinal pain including lower back, mid back and neck pain.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Spinal related nerve pain such as sciatica.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Muscle, Ligament and Tendon problems.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Post-operative orthopaedic conditions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/>
              <a:t>Arthritis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99778"/>
      </p:ext>
    </p:extLst>
  </p:cSld>
  <p:clrMapOvr>
    <a:masterClrMapping/>
  </p:clrMapOvr>
</p:sld>
</file>

<file path=ppt/theme/theme1.xml><?xml version="1.0" encoding="utf-8"?>
<a:theme xmlns:a="http://schemas.openxmlformats.org/drawingml/2006/main" name="Solent NHS Template - DOMESTIC">
  <a:themeElements>
    <a:clrScheme name="NH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EB8"/>
      </a:accent1>
      <a:accent2>
        <a:srgbClr val="41B6E6"/>
      </a:accent2>
      <a:accent3>
        <a:srgbClr val="AE2573"/>
      </a:accent3>
      <a:accent4>
        <a:srgbClr val="00A4A3"/>
      </a:accent4>
      <a:accent5>
        <a:srgbClr val="330072"/>
      </a:accent5>
      <a:accent6>
        <a:srgbClr val="FFB81C"/>
      </a:accent6>
      <a:hlink>
        <a:srgbClr val="0563C1"/>
      </a:hlink>
      <a:folHlink>
        <a:srgbClr val="954F72"/>
      </a:folHlink>
    </a:clrScheme>
    <a:fontScheme name="N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lent NHS Template v1" id="{B2DAC0E1-F0BA-4603-A688-4D6244D880BA}" vid="{D8B4BD8B-6CEB-43F0-A435-07CAAFA7A0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b53eb33-c997-4dc1-a691-b972d27f675b">
      <Terms xmlns="http://schemas.microsoft.com/office/infopath/2007/PartnerControls"/>
    </TaxKeywordTaxHTField>
    <DocumentDate xmlns="3b53eb33-c997-4dc1-a691-b972d27f675b">2019-09-29T23:00:00+00:00</DocumentDate>
    <e8afec54d2c14c7b90cabb8ecbbac5bd xmlns="3b53eb33-c997-4dc1-a691-b972d27f675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 Team</TermName>
          <TermId xmlns="http://schemas.microsoft.com/office/infopath/2007/PartnerControls">68753434-743c-438d-850a-09ecbc839e6d</TermId>
        </TermInfo>
      </Terms>
    </e8afec54d2c14c7b90cabb8ecbbac5bd>
    <NextReviewDate xmlns="3b53eb33-c997-4dc1-a691-b972d27f675b" xsi:nil="true"/>
    <DocumentLead xmlns="3b53eb33-c997-4dc1-a691-b972d27f675b">
      <UserInfo>
        <DisplayName>Tarrant, Bex -</DisplayName>
        <AccountId>123</AccountId>
        <AccountType/>
      </UserInfo>
    </DocumentLead>
    <RetentionPeriod xmlns="3b53eb33-c997-4dc1-a691-b972d27f675b">10 Years</RetentionPeriod>
    <DocumentStatus xmlns="3b53eb33-c997-4dc1-a691-b972d27f675b" xsi:nil="true"/>
    <f61c2ae1a92c4301977fa23ef55e56c3 xmlns="3b53eb33-c997-4dc1-a691-b972d27f675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4c830766-7f29-4164-bec6-3e4e8a6c0c61</TermId>
        </TermInfo>
      </Terms>
    </f61c2ae1a92c4301977fa23ef55e56c3>
    <TaxCatchAll xmlns="3b53eb33-c997-4dc1-a691-b972d27f675b">
      <Value>316</Value>
      <Value>114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ervice Line" ma:contentTypeID="0x0101007026DCA242000C42AAFBB5B003B2914700F37FEDE0C205104FB6FADF7D17C59C48" ma:contentTypeVersion="" ma:contentTypeDescription="" ma:contentTypeScope="" ma:versionID="8580fbe5f5169e82c1ffe8ab1173e5c6">
  <xsd:schema xmlns:xsd="http://www.w3.org/2001/XMLSchema" xmlns:xs="http://www.w3.org/2001/XMLSchema" xmlns:p="http://schemas.microsoft.com/office/2006/metadata/properties" xmlns:ns2="3b53eb33-c997-4dc1-a691-b972d27f675b" targetNamespace="http://schemas.microsoft.com/office/2006/metadata/properties" ma:root="true" ma:fieldsID="bb6870490326a8aff742a892b8e293c0" ns2:_="">
    <xsd:import namespace="3b53eb33-c997-4dc1-a691-b972d27f675b"/>
    <xsd:element name="properties">
      <xsd:complexType>
        <xsd:sequence>
          <xsd:element name="documentManagement">
            <xsd:complexType>
              <xsd:all>
                <xsd:element ref="ns2:DocumentLead"/>
                <xsd:element ref="ns2:DocumentDate"/>
                <xsd:element ref="ns2:NextReviewDate" minOccurs="0"/>
                <xsd:element ref="ns2:RetentionPeriod"/>
                <xsd:element ref="ns2:DocumentStatus" minOccurs="0"/>
                <xsd:element ref="ns2:TaxCatchAll" minOccurs="0"/>
                <xsd:element ref="ns2:TaxCatchAllLabel" minOccurs="0"/>
                <xsd:element ref="ns2:e8afec54d2c14c7b90cabb8ecbbac5bd" minOccurs="0"/>
                <xsd:element ref="ns2:TaxKeywordTaxHTField" minOccurs="0"/>
                <xsd:element ref="ns2:f61c2ae1a92c4301977fa23ef55e56c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3eb33-c997-4dc1-a691-b972d27f675b" elementFormDefault="qualified">
    <xsd:import namespace="http://schemas.microsoft.com/office/2006/documentManagement/types"/>
    <xsd:import namespace="http://schemas.microsoft.com/office/infopath/2007/PartnerControls"/>
    <xsd:element name="DocumentLead" ma:index="1" ma:displayName="Document Lead" ma:description="Select the name of the person who is responsible for the document" ma:list="UserInfo" ma:SharePointGroup="0" ma:internalName="DocumentLead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Date" ma:index="4" ma:displayName="Document Date" ma:format="DateOnly" ma:internalName="DocumentDate">
      <xsd:simpleType>
        <xsd:restriction base="dms:DateTime"/>
      </xsd:simpleType>
    </xsd:element>
    <xsd:element name="NextReviewDate" ma:index="5" nillable="true" ma:displayName="Next Review Date" ma:description="Enter the date for the next review" ma:format="DateOnly" ma:internalName="NextReviewDate">
      <xsd:simpleType>
        <xsd:restriction base="dms:DateTime"/>
      </xsd:simpleType>
    </xsd:element>
    <xsd:element name="RetentionPeriod" ma:index="6" ma:displayName="Retention Period" ma:format="Dropdown" ma:internalName="RetentionPeriod">
      <xsd:simpleType>
        <xsd:restriction base="dms:Choice">
          <xsd:enumeration value="3 Months"/>
          <xsd:enumeration value="6 Months"/>
          <xsd:enumeration value="1 Year"/>
          <xsd:enumeration value="2 Years"/>
          <xsd:enumeration value="3 Years"/>
          <xsd:enumeration value="5 Years"/>
          <xsd:enumeration value="6 Years"/>
          <xsd:enumeration value="8 Years"/>
          <xsd:enumeration value="10 Years"/>
          <xsd:enumeration value="12 Years"/>
          <xsd:enumeration value="15 Years"/>
          <xsd:enumeration value="20 Years"/>
          <xsd:enumeration value="25 Years"/>
          <xsd:enumeration value="30 Years"/>
          <xsd:enumeration value="40 Years"/>
          <xsd:enumeration value="50 Years"/>
          <xsd:enumeration value="100 Years"/>
          <xsd:enumeration value="Other/Unknown"/>
        </xsd:restriction>
      </xsd:simpleType>
    </xsd:element>
    <xsd:element name="DocumentStatus" ma:index="8" nillable="true" ma:displayName="Document Status" ma:format="Dropdown" ma:internalName="DocumentStatus">
      <xsd:simpleType>
        <xsd:restriction base="dms:Choice">
          <xsd:enumeration value="In Progress"/>
          <xsd:enumeration value="Final"/>
          <xsd:enumeration value="Released"/>
          <xsd:enumeration value="Superseded"/>
          <xsd:enumeration value="Expired"/>
          <xsd:enumeration value="Draft"/>
          <xsd:enumeration value="Reviewed"/>
          <xsd:enumeration value="Scheduled"/>
          <xsd:enumeration value="Published"/>
          <xsd:enumeration value="Archive"/>
        </xsd:restriction>
      </xsd:simpleType>
    </xsd:element>
    <xsd:element name="TaxCatchAll" ma:index="11" nillable="true" ma:displayName="Taxonomy Catch All Column" ma:hidden="true" ma:list="{d6aa8077-fbd5-479d-aab5-01a86db421ee}" ma:internalName="TaxCatchAll" ma:showField="CatchAllData" ma:web="3b53eb33-c997-4dc1-a691-b972d27f67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6aa8077-fbd5-479d-aab5-01a86db421ee}" ma:internalName="TaxCatchAllLabel" ma:readOnly="true" ma:showField="CatchAllDataLabel" ma:web="3b53eb33-c997-4dc1-a691-b972d27f67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8afec54d2c14c7b90cabb8ecbbac5bd" ma:index="14" ma:taxonomy="true" ma:internalName="e8afec54d2c14c7b90cabb8ecbbac5bd" ma:taxonomyFieldName="ResponsibleTeam" ma:displayName="Responsible Team" ma:default="" ma:fieldId="{e8afec54-d2c1-4c7b-90ca-bb8ecbbac5bd}" ma:sspId="b549bbac-77ae-45b7-9ece-62c3a260bc91" ma:termSetId="8ed8c9ea-7052-4c1d-a4d7-b9c10bffea6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18" nillable="true" ma:taxonomy="true" ma:internalName="TaxKeywordTaxHTField" ma:taxonomyFieldName="TaxKeyword" ma:displayName="Enterprise Keywords" ma:fieldId="{23f27201-bee3-471e-b2e7-b64fd8b7ca38}" ma:taxonomyMulti="true" ma:sspId="9f5322a4-0158-4275-a498-f8551d5f763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f61c2ae1a92c4301977fa23ef55e56c3" ma:index="21" ma:taxonomy="true" ma:internalName="f61c2ae1a92c4301977fa23ef55e56c3" ma:taxonomyFieldName="ServiceLineDocCategory" ma:displayName="Document Category" ma:default="" ma:fieldId="{f61c2ae1-a92c-4301-977f-a23ef55e56c3}" ma:sspId="b549bbac-77ae-45b7-9ece-62c3a260bc91" ma:termSetId="256ffec0-80a6-4a14-8d9b-883f297c3f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C33542-8A18-48F6-A40E-938128692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45A286-DC32-4DE7-8A4A-78013847EF27}">
  <ds:schemaRefs>
    <ds:schemaRef ds:uri="http://schemas.microsoft.com/office/2006/documentManagement/types"/>
    <ds:schemaRef ds:uri="http://purl.org/dc/terms/"/>
    <ds:schemaRef ds:uri="3b53eb33-c997-4dc1-a691-b972d27f675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776F19-1783-485E-9F6D-F27AE9EE6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53eb33-c997-4dc1-a691-b972d27f67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164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Solent NHS Template - DOMESTIC</vt:lpstr>
      <vt:lpstr>Have you suffered a recent injury or flare up of an old problem? </vt:lpstr>
    </vt:vector>
  </TitlesOfParts>
  <Company>Solent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Title</dc:title>
  <dc:creator>rebecca.tarrant</dc:creator>
  <cp:keywords/>
  <cp:lastModifiedBy>Claxton, Thea - MSK FCP Operational Lead</cp:lastModifiedBy>
  <cp:revision>5</cp:revision>
  <dcterms:created xsi:type="dcterms:W3CDTF">2019-03-19T13:51:06Z</dcterms:created>
  <dcterms:modified xsi:type="dcterms:W3CDTF">2021-11-03T15:02:26Z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0x0101007026DCA242000C42AAFBB5B003B2914700F37FEDE0C205104FB6FADF7D17C59C48</vt:lpwstr>
  </property>
  <property fmtid="{D5CDD505-2E9C-101B-9397-08002B2CF9AE}" pid="3" name="TaxKeyword">
    <vt:lpwstr/>
  </property>
  <property fmtid="{D5CDD505-2E9C-101B-9397-08002B2CF9AE}" pid="4" name="ResponsibleTeam">
    <vt:lpwstr>114;#Communication Team|68753434-743c-438d-850a-09ecbc839e6d</vt:lpwstr>
  </property>
  <property fmtid="{D5CDD505-2E9C-101B-9397-08002B2CF9AE}" pid="5" name="ServiceLineDocCategory">
    <vt:lpwstr>316;#Template|4c830766-7f29-4164-bec6-3e4e8a6c0c61</vt:lpwstr>
  </property>
</Properties>
</file>